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68" r:id="rId3"/>
    <p:sldMasterId id="2147483869" r:id="rId4"/>
    <p:sldMasterId id="2147483870" r:id="rId5"/>
    <p:sldMasterId id="2147483871" r:id="rId6"/>
    <p:sldMasterId id="2147483872" r:id="rId7"/>
    <p:sldMasterId id="214748387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  <p:sldId id="404" r:id="rId158"/>
    <p:sldId id="405" r:id="rId159"/>
    <p:sldId id="406" r:id="rId160"/>
    <p:sldId id="407" r:id="rId161"/>
    <p:sldId id="408" r:id="rId162"/>
    <p:sldId id="409" r:id="rId163"/>
    <p:sldId id="410" r:id="rId164"/>
    <p:sldId id="411" r:id="rId165"/>
    <p:sldId id="412" r:id="rId166"/>
    <p:sldId id="413" r:id="rId167"/>
    <p:sldId id="414" r:id="rId168"/>
    <p:sldId id="415" r:id="rId169"/>
    <p:sldId id="416" r:id="rId170"/>
    <p:sldId id="417" r:id="rId171"/>
    <p:sldId id="418" r:id="rId172"/>
    <p:sldId id="419" r:id="rId173"/>
    <p:sldId id="420" r:id="rId174"/>
    <p:sldId id="421" r:id="rId175"/>
    <p:sldId id="422" r:id="rId176"/>
    <p:sldId id="423" r:id="rId177"/>
  </p:sldIdLst>
  <p:sldSz cy="5143500" cx="9144000"/>
  <p:notesSz cx="6858000" cy="9144000"/>
  <p:embeddedFontLst>
    <p:embeddedFont>
      <p:font typeface="Ubuntu"/>
      <p:regular r:id="rId178"/>
      <p:bold r:id="rId179"/>
      <p:italic r:id="rId180"/>
      <p:boldItalic r:id="rId181"/>
    </p:embeddedFont>
    <p:embeddedFont>
      <p:font typeface="Roboto"/>
      <p:regular r:id="rId182"/>
      <p:bold r:id="rId183"/>
      <p:italic r:id="rId184"/>
      <p:boldItalic r:id="rId185"/>
    </p:embeddedFont>
    <p:embeddedFont>
      <p:font typeface="Inconsolata"/>
      <p:regular r:id="rId186"/>
      <p:bold r:id="rId187"/>
    </p:embeddedFont>
    <p:embeddedFont>
      <p:font typeface="Roboto Condensed"/>
      <p:regular r:id="rId188"/>
      <p:bold r:id="rId189"/>
      <p:italic r:id="rId190"/>
      <p:boldItalic r:id="rId191"/>
    </p:embeddedFont>
    <p:embeddedFont>
      <p:font typeface="Indie Flower"/>
      <p:regular r:id="rId192"/>
    </p:embeddedFont>
    <p:embeddedFont>
      <p:font typeface="Oswald"/>
      <p:regular r:id="rId193"/>
      <p:bold r:id="rId1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190" Type="http://schemas.openxmlformats.org/officeDocument/2006/relationships/font" Target="fonts/RobotoCondensed-italic.fntdata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194" Type="http://schemas.openxmlformats.org/officeDocument/2006/relationships/font" Target="fonts/Oswald-bold.fntdata"/><Relationship Id="rId43" Type="http://schemas.openxmlformats.org/officeDocument/2006/relationships/slide" Target="slides/slide34.xml"/><Relationship Id="rId193" Type="http://schemas.openxmlformats.org/officeDocument/2006/relationships/font" Target="fonts/Oswald-regular.fntdata"/><Relationship Id="rId46" Type="http://schemas.openxmlformats.org/officeDocument/2006/relationships/slide" Target="slides/slide37.xml"/><Relationship Id="rId192" Type="http://schemas.openxmlformats.org/officeDocument/2006/relationships/font" Target="fonts/IndieFlower-regular.fntdata"/><Relationship Id="rId45" Type="http://schemas.openxmlformats.org/officeDocument/2006/relationships/slide" Target="slides/slide36.xml"/><Relationship Id="rId191" Type="http://schemas.openxmlformats.org/officeDocument/2006/relationships/font" Target="fonts/RobotoCondensed-boldItalic.fntdata"/><Relationship Id="rId48" Type="http://schemas.openxmlformats.org/officeDocument/2006/relationships/slide" Target="slides/slide39.xml"/><Relationship Id="rId187" Type="http://schemas.openxmlformats.org/officeDocument/2006/relationships/font" Target="fonts/Inconsolata-bold.fntdata"/><Relationship Id="rId47" Type="http://schemas.openxmlformats.org/officeDocument/2006/relationships/slide" Target="slides/slide38.xml"/><Relationship Id="rId186" Type="http://schemas.openxmlformats.org/officeDocument/2006/relationships/font" Target="fonts/Inconsolata-regular.fntdata"/><Relationship Id="rId185" Type="http://schemas.openxmlformats.org/officeDocument/2006/relationships/font" Target="fonts/Roboto-boldItalic.fntdata"/><Relationship Id="rId49" Type="http://schemas.openxmlformats.org/officeDocument/2006/relationships/slide" Target="slides/slide40.xml"/><Relationship Id="rId184" Type="http://schemas.openxmlformats.org/officeDocument/2006/relationships/font" Target="fonts/Roboto-italic.fntdata"/><Relationship Id="rId189" Type="http://schemas.openxmlformats.org/officeDocument/2006/relationships/font" Target="fonts/RobotoCondensed-bold.fntdata"/><Relationship Id="rId188" Type="http://schemas.openxmlformats.org/officeDocument/2006/relationships/font" Target="fonts/RobotoCondensed-regular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183" Type="http://schemas.openxmlformats.org/officeDocument/2006/relationships/font" Target="fonts/Roboto-bold.fntdata"/><Relationship Id="rId32" Type="http://schemas.openxmlformats.org/officeDocument/2006/relationships/slide" Target="slides/slide23.xml"/><Relationship Id="rId182" Type="http://schemas.openxmlformats.org/officeDocument/2006/relationships/font" Target="fonts/Roboto-regular.fntdata"/><Relationship Id="rId35" Type="http://schemas.openxmlformats.org/officeDocument/2006/relationships/slide" Target="slides/slide26.xml"/><Relationship Id="rId181" Type="http://schemas.openxmlformats.org/officeDocument/2006/relationships/font" Target="fonts/Ubuntu-boldItalic.fntdata"/><Relationship Id="rId34" Type="http://schemas.openxmlformats.org/officeDocument/2006/relationships/slide" Target="slides/slide25.xml"/><Relationship Id="rId180" Type="http://schemas.openxmlformats.org/officeDocument/2006/relationships/font" Target="fonts/Ubuntu-italic.fntdata"/><Relationship Id="rId37" Type="http://schemas.openxmlformats.org/officeDocument/2006/relationships/slide" Target="slides/slide28.xml"/><Relationship Id="rId176" Type="http://schemas.openxmlformats.org/officeDocument/2006/relationships/slide" Target="slides/slide167.xml"/><Relationship Id="rId36" Type="http://schemas.openxmlformats.org/officeDocument/2006/relationships/slide" Target="slides/slide27.xml"/><Relationship Id="rId175" Type="http://schemas.openxmlformats.org/officeDocument/2006/relationships/slide" Target="slides/slide166.xml"/><Relationship Id="rId39" Type="http://schemas.openxmlformats.org/officeDocument/2006/relationships/slide" Target="slides/slide30.xml"/><Relationship Id="rId174" Type="http://schemas.openxmlformats.org/officeDocument/2006/relationships/slide" Target="slides/slide165.xml"/><Relationship Id="rId38" Type="http://schemas.openxmlformats.org/officeDocument/2006/relationships/slide" Target="slides/slide29.xml"/><Relationship Id="rId173" Type="http://schemas.openxmlformats.org/officeDocument/2006/relationships/slide" Target="slides/slide164.xml"/><Relationship Id="rId179" Type="http://schemas.openxmlformats.org/officeDocument/2006/relationships/font" Target="fonts/Ubuntu-bold.fntdata"/><Relationship Id="rId178" Type="http://schemas.openxmlformats.org/officeDocument/2006/relationships/font" Target="fonts/Ubuntu-regular.fntdata"/><Relationship Id="rId177" Type="http://schemas.openxmlformats.org/officeDocument/2006/relationships/slide" Target="slides/slide168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150" Type="http://schemas.openxmlformats.org/officeDocument/2006/relationships/slide" Target="slides/slide141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0.xml"/><Relationship Id="rId4" Type="http://schemas.openxmlformats.org/officeDocument/2006/relationships/slideMaster" Target="slideMasters/slideMaster2.xml"/><Relationship Id="rId148" Type="http://schemas.openxmlformats.org/officeDocument/2006/relationships/slide" Target="slides/slide139.xml"/><Relationship Id="rId9" Type="http://schemas.openxmlformats.org/officeDocument/2006/relationships/notesMaster" Target="notesMasters/notesMaster1.xml"/><Relationship Id="rId143" Type="http://schemas.openxmlformats.org/officeDocument/2006/relationships/slide" Target="slides/slide134.xml"/><Relationship Id="rId142" Type="http://schemas.openxmlformats.org/officeDocument/2006/relationships/slide" Target="slides/slide133.xml"/><Relationship Id="rId141" Type="http://schemas.openxmlformats.org/officeDocument/2006/relationships/slide" Target="slides/slide132.xml"/><Relationship Id="rId140" Type="http://schemas.openxmlformats.org/officeDocument/2006/relationships/slide" Target="slides/slide131.xml"/><Relationship Id="rId5" Type="http://schemas.openxmlformats.org/officeDocument/2006/relationships/slideMaster" Target="slideMasters/slideMaster3.xml"/><Relationship Id="rId147" Type="http://schemas.openxmlformats.org/officeDocument/2006/relationships/slide" Target="slides/slide138.xml"/><Relationship Id="rId6" Type="http://schemas.openxmlformats.org/officeDocument/2006/relationships/slideMaster" Target="slideMasters/slideMaster4.xml"/><Relationship Id="rId146" Type="http://schemas.openxmlformats.org/officeDocument/2006/relationships/slide" Target="slides/slide137.xml"/><Relationship Id="rId7" Type="http://schemas.openxmlformats.org/officeDocument/2006/relationships/slideMaster" Target="slideMasters/slideMaster5.xml"/><Relationship Id="rId145" Type="http://schemas.openxmlformats.org/officeDocument/2006/relationships/slide" Target="slides/slide136.xml"/><Relationship Id="rId8" Type="http://schemas.openxmlformats.org/officeDocument/2006/relationships/slideMaster" Target="slideMasters/slideMaster6.xml"/><Relationship Id="rId144" Type="http://schemas.openxmlformats.org/officeDocument/2006/relationships/slide" Target="slides/slide13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9" Type="http://schemas.openxmlformats.org/officeDocument/2006/relationships/slide" Target="slides/slide130.xml"/><Relationship Id="rId138" Type="http://schemas.openxmlformats.org/officeDocument/2006/relationships/slide" Target="slides/slide129.xml"/><Relationship Id="rId137" Type="http://schemas.openxmlformats.org/officeDocument/2006/relationships/slide" Target="slides/slide128.xml"/><Relationship Id="rId132" Type="http://schemas.openxmlformats.org/officeDocument/2006/relationships/slide" Target="slides/slide123.xml"/><Relationship Id="rId131" Type="http://schemas.openxmlformats.org/officeDocument/2006/relationships/slide" Target="slides/slide122.xml"/><Relationship Id="rId130" Type="http://schemas.openxmlformats.org/officeDocument/2006/relationships/slide" Target="slides/slide121.xml"/><Relationship Id="rId136" Type="http://schemas.openxmlformats.org/officeDocument/2006/relationships/slide" Target="slides/slide127.xml"/><Relationship Id="rId135" Type="http://schemas.openxmlformats.org/officeDocument/2006/relationships/slide" Target="slides/slide126.xml"/><Relationship Id="rId134" Type="http://schemas.openxmlformats.org/officeDocument/2006/relationships/slide" Target="slides/slide125.xml"/><Relationship Id="rId133" Type="http://schemas.openxmlformats.org/officeDocument/2006/relationships/slide" Target="slides/slide12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172" Type="http://schemas.openxmlformats.org/officeDocument/2006/relationships/slide" Target="slides/slide163.xml"/><Relationship Id="rId65" Type="http://schemas.openxmlformats.org/officeDocument/2006/relationships/slide" Target="slides/slide56.xml"/><Relationship Id="rId171" Type="http://schemas.openxmlformats.org/officeDocument/2006/relationships/slide" Target="slides/slide162.xml"/><Relationship Id="rId68" Type="http://schemas.openxmlformats.org/officeDocument/2006/relationships/slide" Target="slides/slide59.xml"/><Relationship Id="rId170" Type="http://schemas.openxmlformats.org/officeDocument/2006/relationships/slide" Target="slides/slide161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165" Type="http://schemas.openxmlformats.org/officeDocument/2006/relationships/slide" Target="slides/slide156.xml"/><Relationship Id="rId69" Type="http://schemas.openxmlformats.org/officeDocument/2006/relationships/slide" Target="slides/slide60.xml"/><Relationship Id="rId164" Type="http://schemas.openxmlformats.org/officeDocument/2006/relationships/slide" Target="slides/slide155.xml"/><Relationship Id="rId163" Type="http://schemas.openxmlformats.org/officeDocument/2006/relationships/slide" Target="slides/slide154.xml"/><Relationship Id="rId162" Type="http://schemas.openxmlformats.org/officeDocument/2006/relationships/slide" Target="slides/slide153.xml"/><Relationship Id="rId169" Type="http://schemas.openxmlformats.org/officeDocument/2006/relationships/slide" Target="slides/slide160.xml"/><Relationship Id="rId168" Type="http://schemas.openxmlformats.org/officeDocument/2006/relationships/slide" Target="slides/slide159.xml"/><Relationship Id="rId167" Type="http://schemas.openxmlformats.org/officeDocument/2006/relationships/slide" Target="slides/slide158.xml"/><Relationship Id="rId166" Type="http://schemas.openxmlformats.org/officeDocument/2006/relationships/slide" Target="slides/slide157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161" Type="http://schemas.openxmlformats.org/officeDocument/2006/relationships/slide" Target="slides/slide152.xml"/><Relationship Id="rId54" Type="http://schemas.openxmlformats.org/officeDocument/2006/relationships/slide" Target="slides/slide45.xml"/><Relationship Id="rId160" Type="http://schemas.openxmlformats.org/officeDocument/2006/relationships/slide" Target="slides/slide151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159" Type="http://schemas.openxmlformats.org/officeDocument/2006/relationships/slide" Target="slides/slide150.xml"/><Relationship Id="rId59" Type="http://schemas.openxmlformats.org/officeDocument/2006/relationships/slide" Target="slides/slide50.xml"/><Relationship Id="rId154" Type="http://schemas.openxmlformats.org/officeDocument/2006/relationships/slide" Target="slides/slide145.xml"/><Relationship Id="rId58" Type="http://schemas.openxmlformats.org/officeDocument/2006/relationships/slide" Target="slides/slide49.xml"/><Relationship Id="rId153" Type="http://schemas.openxmlformats.org/officeDocument/2006/relationships/slide" Target="slides/slide144.xml"/><Relationship Id="rId152" Type="http://schemas.openxmlformats.org/officeDocument/2006/relationships/slide" Target="slides/slide143.xml"/><Relationship Id="rId151" Type="http://schemas.openxmlformats.org/officeDocument/2006/relationships/slide" Target="slides/slide142.xml"/><Relationship Id="rId158" Type="http://schemas.openxmlformats.org/officeDocument/2006/relationships/slide" Target="slides/slide149.xml"/><Relationship Id="rId157" Type="http://schemas.openxmlformats.org/officeDocument/2006/relationships/slide" Target="slides/slide148.xml"/><Relationship Id="rId156" Type="http://schemas.openxmlformats.org/officeDocument/2006/relationships/slide" Target="slides/slide147.xml"/><Relationship Id="rId155" Type="http://schemas.openxmlformats.org/officeDocument/2006/relationships/slide" Target="slides/slide14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129" Type="http://schemas.openxmlformats.org/officeDocument/2006/relationships/slide" Target="slides/slide120.xml"/><Relationship Id="rId128" Type="http://schemas.openxmlformats.org/officeDocument/2006/relationships/slide" Target="slides/slide119.xml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121" Type="http://schemas.openxmlformats.org/officeDocument/2006/relationships/slide" Target="slides/slide112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10" Type="http://schemas.openxmlformats.org/officeDocument/2006/relationships/slide" Target="slides/slide101.xml"/><Relationship Id="rId114" Type="http://schemas.openxmlformats.org/officeDocument/2006/relationships/slide" Target="slides/slide105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388620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588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1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1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1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1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1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1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388620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588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Char char="▪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Char char="▪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Char char="▪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5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157" name="Google Shape;1157;p15:notes"/>
          <p:cNvSpPr txBox="1"/>
          <p:nvPr>
            <p:ph idx="12" type="sldNum"/>
          </p:nvPr>
        </p:nvSpPr>
        <p:spPr>
          <a:xfrm>
            <a:off x="1588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5514665da0_0_0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5514665d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g5514665da0_0_0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5514665da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5514665da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55108bb6b5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55108bb6b5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5108bb6b5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55108bb6b5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55108bb6b5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55108bb6b5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55108bb6b5_1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55108bb6b5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55108bb6b5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55108bb6b5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55108bb6b5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55108bb6b5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55108bb6b5_1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55108bb6b5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55108bb6b5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55108bb6b5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55108bb6b5_1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55108bb6b5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5514665da0_0_9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5514665d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5514665da0_0_9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55108bb6b5_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55108bb6b5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55108bb6b5_1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55108bb6b5_1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55108bb6b5_1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55108bb6b5_1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5514665da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5514665da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55108bb6b5_1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55108bb6b5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55108bb6b5_1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55108bb6b5_1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55108bb6b5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55108bb6b5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5514665da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5514665da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55108bb6b5_1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55108bb6b5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55108bb6b5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55108bb6b5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514665da0_0_113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5514665da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5514665da0_0_113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5514665da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5514665da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55108bb6b5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55108bb6b5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55108bb6b5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55108bb6b5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55108bb6b5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55108bb6b5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5514665da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5514665da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55108bb6b5_1_530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55108bb6b5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g55108bb6b5_1_530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55108bb6b5_1_5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55108bb6b5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55108bb6b5_1_5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55108bb6b5_1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5108bb6b5_1_5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5108bb6b5_1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55108bb6b5_1_5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55108bb6b5_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8e2a93477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8e2a93477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55108bb6b5_1_5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55108bb6b5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55108bb6b5_1_5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55108bb6b5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5108bb6b5_1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5108bb6b5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55108bb6b5_1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55108bb6b5_1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55108bb6b5_1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55108bb6b5_1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5108bb6b5_1_5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5108bb6b5_1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55108bb6b5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55108bb6b5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55108bb6b5_1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55108bb6b5_1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55108bb6b5_1_6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55108bb6b5_1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55108bb6b5_1_6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55108bb6b5_1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e69703b2c_0_40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e69703b2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ge69703b2c_0_40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55108bb6b5_1_6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55108bb6b5_1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55108bb6b5_1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55108bb6b5_1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55108bb6b5_1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55108bb6b5_1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55108bb6b5_1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55108bb6b5_1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55108bb6b5_1_6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55108bb6b5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55108bb6b5_1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55108bb6b5_1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55108bb6b5_1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55108bb6b5_1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55108bb6b5_1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55108bb6b5_1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55108bb6b5_1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55108bb6b5_1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5108bb6b5_1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5108bb6b5_1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7d0fb11f5_0_1227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7d0fb11f5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17d0fb11f5_0_1227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55108bb6b5_1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55108bb6b5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55108bb6b5_1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55108bb6b5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55108bb6b5_1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55108bb6b5_1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55108bb6b5_1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55108bb6b5_1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55108bb6b5_1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55108bb6b5_1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55108bb6b5_1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55108bb6b5_1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55108bb6b5_1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55108bb6b5_1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55108bb6b5_1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55108bb6b5_1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55108bb6b5_1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55108bb6b5_1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55108bb6b5_1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55108bb6b5_1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e69703b2c_0_89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e69703b2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e69703b2c_0_89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55108bb6b5_1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55108bb6b5_1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5108bb6b5_1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5108bb6b5_1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55108bb6b5_1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55108bb6b5_1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55108bb6b5_1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55108bb6b5_1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55108bb6b5_1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55108bb6b5_1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5514665da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Google Shape;2275;g5514665da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5514665da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5514665da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5514665da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5514665da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55108bb6b5_1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55108bb6b5_1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2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290" name="Google Shape;1290;p12:notes"/>
          <p:cNvSpPr txBox="1"/>
          <p:nvPr>
            <p:ph idx="12" type="sldNum"/>
          </p:nvPr>
        </p:nvSpPr>
        <p:spPr>
          <a:xfrm>
            <a:off x="1588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81d249d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81d249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7d0fb11f5_0_1253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7d0fb11f5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g17d0fb11f5_0_1253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815b4b6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165" name="Google Shape;1165;g2815b4b63f_0_0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50c857e1b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309" name="Google Shape;1309;g50c857e1b8_0_3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e69703b2c_1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e69703b2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e69703b2c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e69703b2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7d0fb11f5_0_1262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7d0fb11f5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g17d0fb11f5_0_1262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815b4b63f_0_420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815b4b63f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2815b4b63f_0_420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558838a5f_0_39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3558838a5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g3558838a5f_0_39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50c857e1b8_0_12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50c857e1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g50c857e1b8_0_12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558838a5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349" name="Google Shape;1349;g3558838a5f_0_53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356" name="Google Shape;135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named after a robot in </a:t>
            </a:r>
            <a:r>
              <a:rPr b="0" i="1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Bladerunner</a:t>
            </a:r>
            <a:endParaRPr/>
          </a:p>
        </p:txBody>
      </p:sp>
      <p:sp>
        <p:nvSpPr>
          <p:cNvPr id="1357" name="Google Shape;1357;p26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8e2a93477_0_422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18e2a93477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g18e2a93477_0_422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6105fcb81_0_561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6105fcb81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36105fcb81_0_561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369" name="Google Shape;136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376" name="Google Shape;137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383" name="Google Shape;138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18e2a93477_0_427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18e2a9347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g18e2a93477_0_427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8e2a93477_0_956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8e2a93477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g18e2a93477_0_956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5b09bed36_0_1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35b09bed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g35b09bed36_0_1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36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1" name="Google Shape;1411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412" name="Google Shape;1412;p36:notes"/>
          <p:cNvSpPr txBox="1"/>
          <p:nvPr>
            <p:ph idx="12" type="sldNum"/>
          </p:nvPr>
        </p:nvSpPr>
        <p:spPr>
          <a:xfrm>
            <a:off x="1588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8e2a93477_0_977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8e2a93477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g18e2a93477_0_977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552d6f1d0f_0_27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552d6f1d0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g552d6f1d0f_0_27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55108bb6b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55108bb6b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5108bb6b5_1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5108bb6b5_1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5108bb6b5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5108bb6b5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5514665da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5514665d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514665da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514665da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55108bb6b5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55108bb6b5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55108bb6b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55108bb6b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5108bb6b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55108bb6b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55108bb6b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55108bb6b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55108bb6b5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55108bb6b5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55108bb6b5_1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55108bb6b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55108bb6b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55108bb6b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5108bb6b5_1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55108bb6b5_1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5108bb6b5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5108bb6b5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55108bb6b5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55108bb6b5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55108bb6b5_1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55108bb6b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55108bb6b5_1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55108bb6b5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5108bb6b5_1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5108bb6b5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55108bb6b5_1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55108bb6b5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55108bb6b5_1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55108bb6b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5108bb6b5_1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55108bb6b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55108bb6b5_1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55108bb6b5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55108bb6b5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55108bb6b5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e69703b2c_1_44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e69703b2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e69703b2c_1_44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55108bb6b5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55108bb6b5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55108bb6b5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55108bb6b5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55108bb6b5_1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55108bb6b5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55108bb6b5_1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55108bb6b5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ADB, Intent Filter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55108bb6b5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55108bb6b5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55108bb6b5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55108bb6b5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55108bb6b5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55108bb6b5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55108bb6b5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55108bb6b5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5108bb6b5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5108bb6b5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55108bb6b5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55108bb6b5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215" name="Google Shape;1215;p10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5108bb6b5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5108bb6b5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55108bb6b5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55108bb6b5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55108bb6b5_1_2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55108bb6b5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55108bb6b5_1_2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55108bb6b5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55108bb6b5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55108bb6b5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55108bb6b5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55108bb6b5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5108bb6b5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5108bb6b5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55108bb6b5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55108bb6b5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55108bb6b5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55108bb6b5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55108bb6b5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55108bb6b5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5571b8d87_0_202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5571b8d8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35571b8d87_0_202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55108bb6b5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55108bb6b5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55108bb6b5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55108bb6b5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5108bb6b5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5108bb6b5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55108bb6b5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55108bb6b5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55108bb6b5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55108bb6b5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55108bb6b5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55108bb6b5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55108bb6b5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55108bb6b5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55108bb6b5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55108bb6b5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55108bb6b5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55108bb6b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55108bb6b5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55108bb6b5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81cb3f0ad_0_22:notes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81cb3f0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281cb3f0ad_0_22:notes"/>
          <p:cNvSpPr txBox="1"/>
          <p:nvPr>
            <p:ph idx="12" type="sldNum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3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4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5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  <a:p>
            <a:pPr indent="0" lvl="6" marL="2743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7" marL="3200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/>
          </a:p>
          <a:p>
            <a:pPr indent="0" lvl="8" marL="3657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ymbo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55108bb6b5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55108bb6b5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55108bb6b5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55108bb6b5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55108bb6b5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55108bb6b5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55108bb6b5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55108bb6b5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55108bb6b5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55108bb6b5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55108bb6b5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55108bb6b5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55108bb6b5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55108bb6b5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55108bb6b5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55108bb6b5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55108bb6b5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55108bb6b5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5514665da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5514665da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jpg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1.png"/><Relationship Id="rId6" Type="http://schemas.openxmlformats.org/officeDocument/2006/relationships/image" Target="../media/image5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Relationship Id="rId3" Type="http://schemas.openxmlformats.org/officeDocument/2006/relationships/image" Target="../media/image76.jpg"/><Relationship Id="rId4" Type="http://schemas.openxmlformats.org/officeDocument/2006/relationships/image" Target="../media/image55.png"/><Relationship Id="rId5" Type="http://schemas.openxmlformats.org/officeDocument/2006/relationships/image" Target="../media/image5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4.png"/><Relationship Id="rId3" Type="http://schemas.openxmlformats.org/officeDocument/2006/relationships/image" Target="../media/image13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7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png"/><Relationship Id="rId3" Type="http://schemas.openxmlformats.org/officeDocument/2006/relationships/image" Target="../media/image65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6.png"/><Relationship Id="rId3" Type="http://schemas.openxmlformats.org/officeDocument/2006/relationships/image" Target="../media/image64.png"/><Relationship Id="rId4" Type="http://schemas.openxmlformats.org/officeDocument/2006/relationships/image" Target="../media/image68.png"/><Relationship Id="rId5" Type="http://schemas.openxmlformats.org/officeDocument/2006/relationships/image" Target="../media/image109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1.png"/><Relationship Id="rId3" Type="http://schemas.openxmlformats.org/officeDocument/2006/relationships/image" Target="../media/image6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3.jp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5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3.png"/><Relationship Id="rId3" Type="http://schemas.openxmlformats.org/officeDocument/2006/relationships/image" Target="../media/image83.png"/><Relationship Id="rId4" Type="http://schemas.openxmlformats.org/officeDocument/2006/relationships/hyperlink" Target="https://www.facebook.com/groups/android.academy.ils/" TargetMode="External"/><Relationship Id="rId5" Type="http://schemas.openxmlformats.org/officeDocument/2006/relationships/hyperlink" Target="http://www.meetup.com/TLV-Android-Academy/" TargetMode="External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88.jp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3.png"/><Relationship Id="rId3" Type="http://schemas.openxmlformats.org/officeDocument/2006/relationships/image" Target="../media/image79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3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5.png"/><Relationship Id="rId3" Type="http://schemas.openxmlformats.org/officeDocument/2006/relationships/image" Target="../media/image84.jpg"/><Relationship Id="rId4" Type="http://schemas.openxmlformats.org/officeDocument/2006/relationships/image" Target="../media/image82.png"/><Relationship Id="rId5" Type="http://schemas.openxmlformats.org/officeDocument/2006/relationships/image" Target="../media/image78.jp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1.png"/><Relationship Id="rId3" Type="http://schemas.openxmlformats.org/officeDocument/2006/relationships/image" Target="../media/image106.jpg"/><Relationship Id="rId4" Type="http://schemas.openxmlformats.org/officeDocument/2006/relationships/image" Target="../media/image7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3.png"/><Relationship Id="rId3" Type="http://schemas.openxmlformats.org/officeDocument/2006/relationships/image" Target="../media/image4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6.png"/><Relationship Id="rId3" Type="http://schemas.openxmlformats.org/officeDocument/2006/relationships/image" Target="../media/image104.png"/><Relationship Id="rId4" Type="http://schemas.openxmlformats.org/officeDocument/2006/relationships/hyperlink" Target="https://www.facebook.com/groups/android.academy.ils/" TargetMode="External"/><Relationship Id="rId5" Type="http://schemas.openxmlformats.org/officeDocument/2006/relationships/hyperlink" Target="http://www.meetup.com/TLV-Android-Academy/" TargetMode="External"/><Relationship Id="rId6" Type="http://schemas.openxmlformats.org/officeDocument/2006/relationships/image" Target="../media/image85.png"/><Relationship Id="rId7" Type="http://schemas.openxmlformats.org/officeDocument/2006/relationships/image" Target="../media/image80.png"/><Relationship Id="rId8" Type="http://schemas.openxmlformats.org/officeDocument/2006/relationships/image" Target="../media/image93.jp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4.png"/><Relationship Id="rId3" Type="http://schemas.openxmlformats.org/officeDocument/2006/relationships/image" Target="../media/image86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7.png"/><Relationship Id="rId3" Type="http://schemas.openxmlformats.org/officeDocument/2006/relationships/image" Target="../media/image86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2.png"/><Relationship Id="rId3" Type="http://schemas.openxmlformats.org/officeDocument/2006/relationships/image" Target="../media/image86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2.png"/><Relationship Id="rId3" Type="http://schemas.openxmlformats.org/officeDocument/2006/relationships/image" Target="../media/image86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0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0.jpg"/><Relationship Id="rId4" Type="http://schemas.openxmlformats.org/officeDocument/2006/relationships/image" Target="../media/image19.png"/><Relationship Id="rId5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2.jpg"/><Relationship Id="rId4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43.png"/><Relationship Id="rId4" Type="http://schemas.openxmlformats.org/officeDocument/2006/relationships/hyperlink" Target="https://www.facebook.com/groups/android.academy.ils/" TargetMode="External"/><Relationship Id="rId5" Type="http://schemas.openxmlformats.org/officeDocument/2006/relationships/hyperlink" Target="http://www.meetup.com/TLV-Android-Academy/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29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2.png"/><Relationship Id="rId3" Type="http://schemas.openxmlformats.org/officeDocument/2006/relationships/image" Target="../media/image3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g"/><Relationship Id="rId3" Type="http://schemas.openxmlformats.org/officeDocument/2006/relationships/image" Target="../media/image33.png"/><Relationship Id="rId4" Type="http://schemas.openxmlformats.org/officeDocument/2006/relationships/image" Target="../media/image50.png"/><Relationship Id="rId5" Type="http://schemas.openxmlformats.org/officeDocument/2006/relationships/image" Target="../media/image4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4.jpg"/><Relationship Id="rId6" Type="http://schemas.openxmlformats.org/officeDocument/2006/relationships/image" Target="../media/image5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Relationship Id="rId3" Type="http://schemas.openxmlformats.org/officeDocument/2006/relationships/image" Target="../media/image32.jpg"/><Relationship Id="rId4" Type="http://schemas.openxmlformats.org/officeDocument/2006/relationships/image" Target="../media/image47.png"/><Relationship Id="rId5" Type="http://schemas.openxmlformats.org/officeDocument/2006/relationships/image" Target="../media/image3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ogo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933175"/>
            <a:ext cx="85206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311800" y="1057425"/>
            <a:ext cx="8520600" cy="17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2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2;p2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2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24" name="Google Shape;2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98" y="180151"/>
            <a:ext cx="2499401" cy="154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4">
  <p:cSld name="CUSTOM_1_2_2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o14 -light">
  <p:cSld name="BLANK_1_4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4"/>
          <p:cNvSpPr/>
          <p:nvPr/>
        </p:nvSpPr>
        <p:spPr>
          <a:xfrm>
            <a:off x="-13200" y="-26450"/>
            <a:ext cx="9198300" cy="51975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04"/>
          <p:cNvSpPr txBox="1"/>
          <p:nvPr/>
        </p:nvSpPr>
        <p:spPr>
          <a:xfrm>
            <a:off x="136800" y="1007350"/>
            <a:ext cx="88704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3C76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78" name="Google Shape;578;p104"/>
          <p:cNvSpPr txBox="1"/>
          <p:nvPr>
            <p:ph idx="1" type="body"/>
          </p:nvPr>
        </p:nvSpPr>
        <p:spPr>
          <a:xfrm>
            <a:off x="136800" y="99950"/>
            <a:ext cx="8870400" cy="4905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●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○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■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●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○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■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●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○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Inconsolata"/>
              <a:buChar char="■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Design Dark Body only">
  <p:cSld name="BLANK_1_3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5"/>
          <p:cNvSpPr/>
          <p:nvPr/>
        </p:nvSpPr>
        <p:spPr>
          <a:xfrm>
            <a:off x="-13200" y="-26450"/>
            <a:ext cx="9198300" cy="5197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05"/>
          <p:cNvSpPr txBox="1"/>
          <p:nvPr/>
        </p:nvSpPr>
        <p:spPr>
          <a:xfrm>
            <a:off x="136800" y="1007350"/>
            <a:ext cx="88704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3C76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82" name="Google Shape;582;p105"/>
          <p:cNvSpPr txBox="1"/>
          <p:nvPr>
            <p:ph idx="1" type="body"/>
          </p:nvPr>
        </p:nvSpPr>
        <p:spPr>
          <a:xfrm>
            <a:off x="136800" y="135800"/>
            <a:ext cx="8870400" cy="49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">
  <p:cSld name="CUSTOM_1_2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06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">
  <p:cSld name="CUSTOM_1_2_2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07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">
  <p:cSld name="CUSTOM_1_2_2_1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08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">
  <p:cSld name="CUSTOM_1_2_2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09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yan layout">
  <p:cSld name="CUSTOM_1_2_2_1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10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urple layout">
  <p:cSld name="CUSTOM_1_2_2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11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 layout">
  <p:cSld name="CUSTOM_1_2_2_1_1_1_1_2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2"/>
          <p:cNvSpPr/>
          <p:nvPr/>
        </p:nvSpPr>
        <p:spPr>
          <a:xfrm>
            <a:off x="-36150" y="-18000"/>
            <a:ext cx="9208800" cy="51795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12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1">
  <p:cSld name="CUSTOM_1_1_2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13"/>
          <p:cNvSpPr/>
          <p:nvPr/>
        </p:nvSpPr>
        <p:spPr>
          <a:xfrm>
            <a:off x="0" y="3100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113"/>
          <p:cNvGrpSpPr/>
          <p:nvPr/>
        </p:nvGrpSpPr>
        <p:grpSpPr>
          <a:xfrm>
            <a:off x="3815262" y="3082251"/>
            <a:ext cx="1935538" cy="845992"/>
            <a:chOff x="8565705" y="10193402"/>
            <a:chExt cx="7142207" cy="3691063"/>
          </a:xfrm>
        </p:grpSpPr>
        <p:sp>
          <p:nvSpPr>
            <p:cNvPr id="607" name="Google Shape;607;p113"/>
            <p:cNvSpPr/>
            <p:nvPr/>
          </p:nvSpPr>
          <p:spPr>
            <a:xfrm>
              <a:off x="8614413" y="10193402"/>
              <a:ext cx="7093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1" i="0" lang="en-US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Yonatan Levin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8" name="Google Shape;608;p113"/>
            <p:cNvSpPr/>
            <p:nvPr/>
          </p:nvSpPr>
          <p:spPr>
            <a:xfrm>
              <a:off x="8565705" y="11946764"/>
              <a:ext cx="6924900" cy="19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Google Developer Expert &amp; Android @ Gett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09" name="Google Shape;609;p113"/>
          <p:cNvGrpSpPr/>
          <p:nvPr/>
        </p:nvGrpSpPr>
        <p:grpSpPr>
          <a:xfrm>
            <a:off x="-16374" y="3037600"/>
            <a:ext cx="2077653" cy="890648"/>
            <a:chOff x="15445289" y="9991698"/>
            <a:chExt cx="7045280" cy="3882509"/>
          </a:xfrm>
        </p:grpSpPr>
        <p:sp>
          <p:nvSpPr>
            <p:cNvPr id="610" name="Google Shape;610;p113"/>
            <p:cNvSpPr/>
            <p:nvPr/>
          </p:nvSpPr>
          <p:spPr>
            <a:xfrm>
              <a:off x="15919069" y="9991698"/>
              <a:ext cx="6571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1" lang="en-US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Idan Felix</a:t>
              </a:r>
              <a:endPara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1" name="Google Shape;611;p113"/>
            <p:cNvSpPr/>
            <p:nvPr/>
          </p:nvSpPr>
          <p:spPr>
            <a:xfrm>
              <a:off x="15445289" y="11695908"/>
              <a:ext cx="69672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Senior </a:t>
              </a: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&amp;</a:t>
              </a: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Redhead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Varonis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12" name="Google Shape;612;p113"/>
          <p:cNvGrpSpPr/>
          <p:nvPr/>
        </p:nvGrpSpPr>
        <p:grpSpPr>
          <a:xfrm>
            <a:off x="1826013" y="3041032"/>
            <a:ext cx="2077686" cy="887210"/>
            <a:chOff x="11877861" y="9980327"/>
            <a:chExt cx="7093500" cy="3908416"/>
          </a:xfrm>
        </p:grpSpPr>
        <p:sp>
          <p:nvSpPr>
            <p:cNvPr id="613" name="Google Shape;613;p113"/>
            <p:cNvSpPr/>
            <p:nvPr/>
          </p:nvSpPr>
          <p:spPr>
            <a:xfrm>
              <a:off x="11877861" y="9980327"/>
              <a:ext cx="7093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1" i="0" lang="en-US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Jonathan Yarkoni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14" name="Google Shape;614;p113"/>
            <p:cNvSpPr/>
            <p:nvPr/>
          </p:nvSpPr>
          <p:spPr>
            <a:xfrm>
              <a:off x="11962189" y="11632442"/>
              <a:ext cx="6924900" cy="22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 &amp; 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Advocate 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Ironsource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615" name="Google Shape;615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3124" y="1347649"/>
            <a:ext cx="1459800" cy="145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6" name="Google Shape;61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800" y="1412300"/>
            <a:ext cx="1380900" cy="137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7" name="Google Shape;617;p113"/>
          <p:cNvPicPr preferRelativeResize="0"/>
          <p:nvPr/>
        </p:nvPicPr>
        <p:blipFill rotWithShape="1">
          <a:blip r:embed="rId4">
            <a:alphaModFix/>
          </a:blip>
          <a:srcRect b="13739" l="13923" r="14566" t="13294"/>
          <a:stretch/>
        </p:blipFill>
        <p:spPr>
          <a:xfrm>
            <a:off x="2174401" y="1373111"/>
            <a:ext cx="1380899" cy="140888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13"/>
          <p:cNvSpPr txBox="1"/>
          <p:nvPr/>
        </p:nvSpPr>
        <p:spPr>
          <a:xfrm>
            <a:off x="529325" y="79125"/>
            <a:ext cx="8520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 Academy Staff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9" name="Google Shape;619;p113"/>
          <p:cNvGrpSpPr/>
          <p:nvPr/>
        </p:nvGrpSpPr>
        <p:grpSpPr>
          <a:xfrm>
            <a:off x="5512929" y="2990269"/>
            <a:ext cx="2156911" cy="892357"/>
            <a:chOff x="6584427" y="9995485"/>
            <a:chExt cx="7168200" cy="3889961"/>
          </a:xfrm>
        </p:grpSpPr>
        <p:sp>
          <p:nvSpPr>
            <p:cNvPr id="620" name="Google Shape;620;p113"/>
            <p:cNvSpPr/>
            <p:nvPr/>
          </p:nvSpPr>
          <p:spPr>
            <a:xfrm>
              <a:off x="6584427" y="9995485"/>
              <a:ext cx="7093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Britt Barak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1" name="Google Shape;621;p113"/>
            <p:cNvSpPr/>
            <p:nvPr/>
          </p:nvSpPr>
          <p:spPr>
            <a:xfrm>
              <a:off x="6827727" y="11947746"/>
              <a:ext cx="6924900" cy="19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Lead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Stealth Startup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622" name="Google Shape;622;p113"/>
          <p:cNvPicPr preferRelativeResize="0"/>
          <p:nvPr/>
        </p:nvPicPr>
        <p:blipFill rotWithShape="1">
          <a:blip r:embed="rId5">
            <a:alphaModFix/>
          </a:blip>
          <a:srcRect b="49382" l="35196" r="41287" t="16104"/>
          <a:stretch/>
        </p:blipFill>
        <p:spPr>
          <a:xfrm>
            <a:off x="250325" y="1399225"/>
            <a:ext cx="1380900" cy="135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1002927_10151844381389482_446380781_n.jpg" id="623" name="Google Shape;623;p113"/>
          <p:cNvPicPr preferRelativeResize="0"/>
          <p:nvPr/>
        </p:nvPicPr>
        <p:blipFill rotWithShape="1">
          <a:blip r:embed="rId6">
            <a:alphaModFix/>
          </a:blip>
          <a:srcRect b="0" l="16622" r="16622" t="0"/>
          <a:stretch/>
        </p:blipFill>
        <p:spPr>
          <a:xfrm>
            <a:off x="7591550" y="1412300"/>
            <a:ext cx="1380900" cy="1379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24" name="Google Shape;624;p113"/>
          <p:cNvGrpSpPr/>
          <p:nvPr/>
        </p:nvGrpSpPr>
        <p:grpSpPr>
          <a:xfrm>
            <a:off x="7126479" y="3059069"/>
            <a:ext cx="2134434" cy="892357"/>
            <a:chOff x="6986720" y="9995485"/>
            <a:chExt cx="7093500" cy="3889961"/>
          </a:xfrm>
        </p:grpSpPr>
        <p:sp>
          <p:nvSpPr>
            <p:cNvPr id="625" name="Google Shape;625;p113"/>
            <p:cNvSpPr/>
            <p:nvPr/>
          </p:nvSpPr>
          <p:spPr>
            <a:xfrm>
              <a:off x="6986720" y="9995485"/>
              <a:ext cx="7093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1" lang="en-US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Muiriel Felix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6" name="Google Shape;626;p113"/>
            <p:cNvSpPr/>
            <p:nvPr/>
          </p:nvSpPr>
          <p:spPr>
            <a:xfrm>
              <a:off x="7071039" y="11947746"/>
              <a:ext cx="6924900" cy="19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Design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5">
  <p:cSld name="CUSTOM_1_2_2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file">
  <p:cSld name="CUSTOM_1_2_1_2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4"/>
          <p:cNvSpPr/>
          <p:nvPr/>
        </p:nvSpPr>
        <p:spPr>
          <a:xfrm>
            <a:off x="-44825" y="0"/>
            <a:ext cx="9188700" cy="5143500"/>
          </a:xfrm>
          <a:prstGeom prst="rect">
            <a:avLst/>
          </a:prstGeom>
          <a:solidFill>
            <a:srgbClr val="445A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14"/>
          <p:cNvSpPr/>
          <p:nvPr/>
        </p:nvSpPr>
        <p:spPr>
          <a:xfrm>
            <a:off x="2116925" y="3523513"/>
            <a:ext cx="32589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Yonatan V.Levin</a:t>
            </a:r>
            <a:endParaRPr sz="3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30" name="Google Shape;630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08475" y="4093033"/>
            <a:ext cx="341925" cy="34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14"/>
          <p:cNvPicPr preferRelativeResize="0"/>
          <p:nvPr/>
        </p:nvPicPr>
        <p:blipFill rotWithShape="1">
          <a:blip r:embed="rId3">
            <a:alphaModFix/>
          </a:blip>
          <a:srcRect b="15460" l="5744" r="1007" t="22373"/>
          <a:stretch/>
        </p:blipFill>
        <p:spPr>
          <a:xfrm>
            <a:off x="483325" y="3241113"/>
            <a:ext cx="1507800" cy="150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32" name="Google Shape;632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479" y="3555650"/>
            <a:ext cx="341924" cy="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14"/>
          <p:cNvSpPr/>
          <p:nvPr/>
        </p:nvSpPr>
        <p:spPr>
          <a:xfrm>
            <a:off x="6921050" y="3580809"/>
            <a:ext cx="2187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levin.yonatan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4" name="Google Shape;634;p114"/>
          <p:cNvSpPr/>
          <p:nvPr/>
        </p:nvSpPr>
        <p:spPr>
          <a:xfrm>
            <a:off x="6960250" y="4117913"/>
            <a:ext cx="1105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parahall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5" name="Google Shape;635;p114"/>
          <p:cNvSpPr/>
          <p:nvPr/>
        </p:nvSpPr>
        <p:spPr>
          <a:xfrm>
            <a:off x="2519638" y="4114949"/>
            <a:ext cx="3996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Developer Expert</a:t>
            </a:r>
            <a:endParaRPr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36" name="Google Shape;636;p114"/>
          <p:cNvPicPr preferRelativeResize="0"/>
          <p:nvPr/>
        </p:nvPicPr>
        <p:blipFill rotWithShape="1">
          <a:blip r:embed="rId5">
            <a:alphaModFix/>
          </a:blip>
          <a:srcRect b="23087" l="0" r="75161" t="9933"/>
          <a:stretch/>
        </p:blipFill>
        <p:spPr>
          <a:xfrm>
            <a:off x="2116925" y="4056762"/>
            <a:ext cx="242950" cy="29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1_1_2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ogether_with_google_developers.png" id="639" name="Google Shape;639;p115"/>
          <p:cNvPicPr preferRelativeResize="0"/>
          <p:nvPr/>
        </p:nvPicPr>
        <p:blipFill rotWithShape="1">
          <a:blip r:embed="rId2">
            <a:alphaModFix/>
          </a:blip>
          <a:srcRect b="0" l="0" r="793" t="0"/>
          <a:stretch/>
        </p:blipFill>
        <p:spPr>
          <a:xfrm>
            <a:off x="4443300" y="719175"/>
            <a:ext cx="4700700" cy="149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640" name="Google Shape;64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13" y="240925"/>
            <a:ext cx="3973875" cy="24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15"/>
          <p:cNvSpPr txBox="1"/>
          <p:nvPr/>
        </p:nvSpPr>
        <p:spPr>
          <a:xfrm>
            <a:off x="595675" y="3853342"/>
            <a:ext cx="3299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 1300 members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42" name="Google Shape;642;p115"/>
          <p:cNvCxnSpPr/>
          <p:nvPr/>
        </p:nvCxnSpPr>
        <p:spPr>
          <a:xfrm>
            <a:off x="1175292" y="3720692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115"/>
          <p:cNvSpPr/>
          <p:nvPr/>
        </p:nvSpPr>
        <p:spPr>
          <a:xfrm>
            <a:off x="2182421" y="3317400"/>
            <a:ext cx="189300" cy="1893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115"/>
          <p:cNvCxnSpPr/>
          <p:nvPr/>
        </p:nvCxnSpPr>
        <p:spPr>
          <a:xfrm>
            <a:off x="1175292" y="4356873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115"/>
          <p:cNvSpPr txBox="1"/>
          <p:nvPr/>
        </p:nvSpPr>
        <p:spPr>
          <a:xfrm>
            <a:off x="4488875" y="3664500"/>
            <a:ext cx="39993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Largest Android Active Community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46" name="Google Shape;646;p115"/>
          <p:cNvCxnSpPr/>
          <p:nvPr/>
        </p:nvCxnSpPr>
        <p:spPr>
          <a:xfrm>
            <a:off x="4788950" y="3720700"/>
            <a:ext cx="3366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115"/>
          <p:cNvSpPr/>
          <p:nvPr/>
        </p:nvSpPr>
        <p:spPr>
          <a:xfrm>
            <a:off x="6361496" y="3317400"/>
            <a:ext cx="189300" cy="1893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8" name="Google Shape;648;p115"/>
          <p:cNvCxnSpPr/>
          <p:nvPr/>
        </p:nvCxnSpPr>
        <p:spPr>
          <a:xfrm>
            <a:off x="4765300" y="4356875"/>
            <a:ext cx="34371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6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7900" y="89825"/>
            <a:ext cx="5008176" cy="26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16"/>
          <p:cNvSpPr txBox="1"/>
          <p:nvPr/>
        </p:nvSpPr>
        <p:spPr>
          <a:xfrm>
            <a:off x="61450" y="3847650"/>
            <a:ext cx="2784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&gt;100 Cities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53" name="Google Shape;653;p116"/>
          <p:cNvCxnSpPr/>
          <p:nvPr/>
        </p:nvCxnSpPr>
        <p:spPr>
          <a:xfrm>
            <a:off x="629721" y="3715000"/>
            <a:ext cx="15342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116"/>
          <p:cNvSpPr/>
          <p:nvPr/>
        </p:nvSpPr>
        <p:spPr>
          <a:xfrm>
            <a:off x="1359096" y="3354250"/>
            <a:ext cx="189300" cy="1893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5" name="Google Shape;655;p116"/>
          <p:cNvCxnSpPr/>
          <p:nvPr/>
        </p:nvCxnSpPr>
        <p:spPr>
          <a:xfrm>
            <a:off x="629721" y="4351175"/>
            <a:ext cx="15342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116"/>
          <p:cNvSpPr txBox="1"/>
          <p:nvPr/>
        </p:nvSpPr>
        <p:spPr>
          <a:xfrm>
            <a:off x="6303000" y="3860225"/>
            <a:ext cx="2841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 30M users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57" name="Google Shape;657;p116"/>
          <p:cNvCxnSpPr/>
          <p:nvPr/>
        </p:nvCxnSpPr>
        <p:spPr>
          <a:xfrm>
            <a:off x="6882849" y="3727575"/>
            <a:ext cx="15657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116"/>
          <p:cNvSpPr/>
          <p:nvPr/>
        </p:nvSpPr>
        <p:spPr>
          <a:xfrm>
            <a:off x="7571046" y="3354250"/>
            <a:ext cx="189300" cy="1893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9" name="Google Shape;659;p116"/>
          <p:cNvCxnSpPr/>
          <p:nvPr/>
        </p:nvCxnSpPr>
        <p:spPr>
          <a:xfrm>
            <a:off x="6882849" y="4363750"/>
            <a:ext cx="15657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116"/>
          <p:cNvSpPr txBox="1"/>
          <p:nvPr/>
        </p:nvSpPr>
        <p:spPr>
          <a:xfrm>
            <a:off x="2814300" y="3860225"/>
            <a:ext cx="3515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Ruby, Go, Python, Microservices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61" name="Google Shape;661;p116"/>
          <p:cNvCxnSpPr/>
          <p:nvPr/>
        </p:nvCxnSpPr>
        <p:spPr>
          <a:xfrm>
            <a:off x="2889951" y="3727575"/>
            <a:ext cx="33753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116"/>
          <p:cNvSpPr/>
          <p:nvPr/>
        </p:nvSpPr>
        <p:spPr>
          <a:xfrm>
            <a:off x="4477346" y="3354250"/>
            <a:ext cx="189300" cy="1893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3" name="Google Shape;663;p116"/>
          <p:cNvCxnSpPr/>
          <p:nvPr/>
        </p:nvCxnSpPr>
        <p:spPr>
          <a:xfrm>
            <a:off x="2889951" y="4363750"/>
            <a:ext cx="33753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nav drawer">
  <p:cSld name="TITLE_AND_BODY_2_1">
    <p:bg>
      <p:bgPr>
        <a:noFill/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7"/>
          <p:cNvSpPr/>
          <p:nvPr/>
        </p:nvSpPr>
        <p:spPr>
          <a:xfrm>
            <a:off x="4164905" y="134100"/>
            <a:ext cx="5021100" cy="5143500"/>
          </a:xfrm>
          <a:prstGeom prst="rect">
            <a:avLst/>
          </a:prstGeom>
          <a:solidFill>
            <a:srgbClr val="232323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17"/>
          <p:cNvSpPr txBox="1"/>
          <p:nvPr>
            <p:ph idx="1" type="body"/>
          </p:nvPr>
        </p:nvSpPr>
        <p:spPr>
          <a:xfrm>
            <a:off x="4184500" y="1152475"/>
            <a:ext cx="495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7" name="Google Shape;667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" name="Google Shape;668;p117"/>
          <p:cNvSpPr/>
          <p:nvPr/>
        </p:nvSpPr>
        <p:spPr>
          <a:xfrm>
            <a:off x="-4050" y="156575"/>
            <a:ext cx="4169100" cy="1936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17"/>
          <p:cNvSpPr txBox="1"/>
          <p:nvPr>
            <p:ph type="title"/>
          </p:nvPr>
        </p:nvSpPr>
        <p:spPr>
          <a:xfrm>
            <a:off x="255775" y="248925"/>
            <a:ext cx="3859500" cy="18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0" name="Google Shape;670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50" y="248925"/>
            <a:ext cx="189500" cy="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17"/>
          <p:cNvSpPr txBox="1"/>
          <p:nvPr>
            <p:ph idx="2" type="body"/>
          </p:nvPr>
        </p:nvSpPr>
        <p:spPr>
          <a:xfrm>
            <a:off x="-25" y="2053625"/>
            <a:ext cx="41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4" name="Google Shape;674;p118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5" name="Google Shape;675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6" name="Google Shape;676;p118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Green">
  <p:cSld name="TITLE_AND_BODY_1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9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1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0" name="Google Shape;680;p119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1" name="Google Shape;681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2" name="Google Shape;682;p119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83" name="Google Shape;683;p119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684" name="Google Shape;684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Orange">
  <p:cSld name="TITLE_AND_BODY_1_2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20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2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8" name="Google Shape;688;p120"/>
          <p:cNvSpPr txBox="1"/>
          <p:nvPr>
            <p:ph idx="1" type="body"/>
          </p:nvPr>
        </p:nvSpPr>
        <p:spPr>
          <a:xfrm>
            <a:off x="311700" y="12150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9" name="Google Shape;689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0" name="Google Shape;690;p120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1" name="Google Shape;691;p120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692" name="Google Shape;692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Purple">
  <p:cSld name="TITLE_AND_BODY_1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1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9C27B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2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6" name="Google Shape;696;p121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7" name="Google Shape;697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8" name="Google Shape;698;p121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99" name="Google Shape;699;p121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700" name="Google Shape;700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3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2"/>
          <p:cNvSpPr txBox="1"/>
          <p:nvPr>
            <p:ph type="title"/>
          </p:nvPr>
        </p:nvSpPr>
        <p:spPr>
          <a:xfrm>
            <a:off x="775125" y="373225"/>
            <a:ext cx="82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3" name="Google Shape;703;p122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4" name="Google Shape;704;p1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23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6">
  <p:cSld name="CUSTOM_1_2_2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 1 1 1">
  <p:cSld name="CUSTOM_1_2_2_1_1_1_1_1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CC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24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2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Photo blank_1">
    <p:bg>
      <p:bgPr>
        <a:noFill/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itle 1" showMasterSp="0">
  <p:cSld name="Photo blank_2_1">
    <p:bg>
      <p:bgPr>
        <a:solidFill>
          <a:srgbClr val="03A9F4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7"/>
          <p:cNvSpPr txBox="1"/>
          <p:nvPr>
            <p:ph type="title"/>
          </p:nvPr>
        </p:nvSpPr>
        <p:spPr>
          <a:xfrm>
            <a:off x="311700" y="292625"/>
            <a:ext cx="85206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?">
  <p:cSld name="CUSTOM_2_2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90943"/>
            <a:ext cx="9144000" cy="3052563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28"/>
          <p:cNvSpPr txBox="1"/>
          <p:nvPr>
            <p:ph type="title"/>
          </p:nvPr>
        </p:nvSpPr>
        <p:spPr>
          <a:xfrm>
            <a:off x="895725" y="1659800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9" name="Google Shape;719;p128"/>
          <p:cNvSpPr txBox="1"/>
          <p:nvPr/>
        </p:nvSpPr>
        <p:spPr>
          <a:xfrm>
            <a:off x="900300" y="382775"/>
            <a:ext cx="73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r>
              <a:rPr lang="en-US"/>
              <a:t> </a:t>
            </a:r>
            <a:r>
              <a:rPr b="1"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nav drawer 1 1">
  <p:cSld name="TITLE_AND_BODY_2_1_1_1">
    <p:bg>
      <p:bgPr>
        <a:noFill/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29"/>
          <p:cNvSpPr/>
          <p:nvPr/>
        </p:nvSpPr>
        <p:spPr>
          <a:xfrm>
            <a:off x="5719475" y="134100"/>
            <a:ext cx="3466500" cy="5143500"/>
          </a:xfrm>
          <a:prstGeom prst="rect">
            <a:avLst/>
          </a:prstGeom>
          <a:solidFill>
            <a:srgbClr val="232323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29"/>
          <p:cNvSpPr txBox="1"/>
          <p:nvPr>
            <p:ph idx="1" type="body"/>
          </p:nvPr>
        </p:nvSpPr>
        <p:spPr>
          <a:xfrm>
            <a:off x="5719475" y="1152475"/>
            <a:ext cx="3424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23" name="Google Shape;723;p129"/>
          <p:cNvPicPr preferRelativeResize="0"/>
          <p:nvPr/>
        </p:nvPicPr>
        <p:blipFill rotWithShape="1">
          <a:blip r:embed="rId2">
            <a:alphaModFix/>
          </a:blip>
          <a:srcRect b="0" l="34320" r="307" t="0"/>
          <a:stretch/>
        </p:blipFill>
        <p:spPr>
          <a:xfrm flipH="1" rot="-5400000">
            <a:off x="1868470" y="-1761201"/>
            <a:ext cx="1964274" cy="57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5" name="Google Shape;725;p129"/>
          <p:cNvSpPr txBox="1"/>
          <p:nvPr>
            <p:ph type="title"/>
          </p:nvPr>
        </p:nvSpPr>
        <p:spPr>
          <a:xfrm>
            <a:off x="255775" y="248925"/>
            <a:ext cx="5463600" cy="18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129"/>
          <p:cNvSpPr txBox="1"/>
          <p:nvPr>
            <p:ph idx="2" type="body"/>
          </p:nvPr>
        </p:nvSpPr>
        <p:spPr>
          <a:xfrm>
            <a:off x="-25" y="2053625"/>
            <a:ext cx="5719500" cy="30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27" name="Google Shape;72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5" y="2082500"/>
            <a:ext cx="5719500" cy="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code 1">
  <p:cSld name="BLANK_1_2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30"/>
          <p:cNvSpPr/>
          <p:nvPr/>
        </p:nvSpPr>
        <p:spPr>
          <a:xfrm>
            <a:off x="0" y="-7225"/>
            <a:ext cx="9144000" cy="519210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30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1" name="Google Shape;731;p130"/>
          <p:cNvSpPr txBox="1"/>
          <p:nvPr/>
        </p:nvSpPr>
        <p:spPr>
          <a:xfrm>
            <a:off x="136800" y="1007350"/>
            <a:ext cx="88704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3C76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32" name="Google Shape;732;p130"/>
          <p:cNvSpPr txBox="1"/>
          <p:nvPr>
            <p:ph idx="1" type="body"/>
          </p:nvPr>
        </p:nvSpPr>
        <p:spPr>
          <a:xfrm>
            <a:off x="136800" y="845500"/>
            <a:ext cx="8870400" cy="421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●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○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■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●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○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■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●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Inconsolata"/>
              <a:buChar char="○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600"/>
              <a:buFont typeface="Inconsolata"/>
              <a:buChar char="■"/>
              <a:defRPr sz="1600">
                <a:solidFill>
                  <a:srgbClr val="434343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3">
  <p:cSld name="CUSTOM_1_4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4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7" name="Google Shape;737;p1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http://www.pslweb.org/liberationnews/assets/images/website/android-logo-peeking.png" id="738" name="Google Shape;738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6188" y="2933700"/>
            <a:ext cx="1147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4">
  <p:cSld name="TITLE_AND_BODY_5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1" name="Google Shape;741;p1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http://www.pslweb.org/liberationnews/assets/images/website/android-logo-peeking.png" id="742" name="Google Shape;74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6188" y="2933700"/>
            <a:ext cx="1147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7">
  <p:cSld name="CUSTOM_1_2_2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">
  <p:cSld name="BLANK_1_5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34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rgbClr val="2931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lank" showMasterSp="0">
  <p:cSld name="Photo blank_2">
    <p:bg>
      <p:bgPr>
        <a:solidFill>
          <a:srgbClr val="222222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1">
  <p:cSld name="BLANK_1_1_3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6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4">
  <p:cSld name="CUSTOM_1_5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2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3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2" name="Google Shape;752;p13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http://www.pslweb.org/liberationnews/assets/images/website/android-logo-peeking.png" id="753" name="Google Shape;753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6188" y="2933700"/>
            <a:ext cx="1147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5">
  <p:cSld name="TITLE_AND_BODY_6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6" name="Google Shape;756;p1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http://www.pslweb.org/liberationnews/assets/images/website/android-logo-peeking.png" id="757" name="Google Shape;757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6188" y="2933700"/>
            <a:ext cx="1147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http://www.pslweb.org/liberationnews/assets/images/website/android-logo-peeking.png" id="760" name="Google Shape;760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6188" y="2933700"/>
            <a:ext cx="1147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1 1">
  <p:cSld name="BLANK_1_1_4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41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2">
  <p:cSld name="BLANK_1_6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42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rgbClr val="2931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 1" showMasterSp="0">
  <p:cSld name="Photo blank_1_1_1">
    <p:bg>
      <p:bgPr>
        <a:noFill/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43"/>
          <p:cNvSpPr/>
          <p:nvPr/>
        </p:nvSpPr>
        <p:spPr>
          <a:xfrm>
            <a:off x="0" y="0"/>
            <a:ext cx="3751500" cy="5143500"/>
          </a:xfrm>
          <a:prstGeom prst="rect">
            <a:avLst/>
          </a:prstGeom>
          <a:solidFill>
            <a:srgbClr val="FFFFFF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43"/>
          <p:cNvSpPr txBox="1"/>
          <p:nvPr>
            <p:ph idx="1" type="body"/>
          </p:nvPr>
        </p:nvSpPr>
        <p:spPr>
          <a:xfrm>
            <a:off x="129800" y="183875"/>
            <a:ext cx="8856900" cy="483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Inconsolata"/>
              <a:buChar char="●"/>
              <a:defRPr>
                <a:latin typeface="Inconsolata"/>
                <a:ea typeface="Inconsolata"/>
                <a:cs typeface="Inconsolata"/>
                <a:sym typeface="Inconsolata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Inconsolata"/>
              <a:buChar char="○"/>
              <a:defRPr>
                <a:solidFill>
                  <a:srgbClr val="72727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Font typeface="Inconsolata"/>
              <a:buChar char="■"/>
              <a:defRPr>
                <a:solidFill>
                  <a:srgbClr val="B6B6B6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●"/>
              <a:defRPr>
                <a:latin typeface="Inconsolata"/>
                <a:ea typeface="Inconsolata"/>
                <a:cs typeface="Inconsolata"/>
                <a:sym typeface="Inconsolata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○"/>
              <a:defRPr>
                <a:latin typeface="Inconsolata"/>
                <a:ea typeface="Inconsolata"/>
                <a:cs typeface="Inconsolata"/>
                <a:sym typeface="Inconsolata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■"/>
              <a:defRPr>
                <a:latin typeface="Inconsolata"/>
                <a:ea typeface="Inconsolata"/>
                <a:cs typeface="Inconsolata"/>
                <a:sym typeface="Inconsolata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●"/>
              <a:defRPr>
                <a:latin typeface="Inconsolata"/>
                <a:ea typeface="Inconsolata"/>
                <a:cs typeface="Inconsolata"/>
                <a:sym typeface="Inconsolata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○"/>
              <a:defRPr>
                <a:latin typeface="Inconsolata"/>
                <a:ea typeface="Inconsolata"/>
                <a:cs typeface="Inconsolata"/>
                <a:sym typeface="Inconsolata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Inconsolata"/>
              <a:buChar char="■"/>
              <a:defRPr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8">
  <p:cSld name="CUSTOM_1_2_2_1_1_1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-36150" y="-18000"/>
            <a:ext cx="9208800" cy="51795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4" name="Google Shape;774;p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5" name="Google Shape;775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8" name="Google Shape;778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1" name="Google Shape;781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2" name="Google Shape;782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5" name="Google Shape;785;p1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6" name="Google Shape;786;p1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7" name="Google Shape;787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0" name="Google Shape;790;p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3" name="Google Shape;793;p1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4" name="Google Shape;794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7" name="Google Shape;797;p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1" name="Google Shape;801;p1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2" name="Google Shape;802;p1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3" name="Google Shape;803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06" name="Google Shape;806;p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9" name="Google Shape;809;p1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0" name="Google Shape;810;p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9">
  <p:cSld name="CUSTOM_1_2_2_1_1_1_1_2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-28925" y="-18000"/>
            <a:ext cx="9201600" cy="51795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2">
  <p:cSld name="TITLE_3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5" name="Google Shape;815;p1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6" name="Google Shape;816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7" name="Google Shape;817;p1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626718"/>
            <a:ext cx="9144001" cy="154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1" cy="232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50" y="689575"/>
            <a:ext cx="7935701" cy="38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6302" y="946674"/>
            <a:ext cx="1051400" cy="90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56"/>
          <p:cNvSpPr txBox="1"/>
          <p:nvPr>
            <p:ph idx="2" type="title"/>
          </p:nvPr>
        </p:nvSpPr>
        <p:spPr>
          <a:xfrm>
            <a:off x="1167725" y="1936925"/>
            <a:ext cx="6941400" cy="125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200"/>
            </a:lvl9pPr>
          </a:lstStyle>
          <a:p/>
        </p:txBody>
      </p:sp>
      <p:sp>
        <p:nvSpPr>
          <p:cNvPr id="822" name="Google Shape;822;p156"/>
          <p:cNvSpPr txBox="1"/>
          <p:nvPr>
            <p:ph idx="3" type="subTitle"/>
          </p:nvPr>
        </p:nvSpPr>
        <p:spPr>
          <a:xfrm>
            <a:off x="1167725" y="3090925"/>
            <a:ext cx="69414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 2">
  <p:cSld name="TITLE_AND_BODY_2_5">
    <p:bg>
      <p:bgPr>
        <a:noFill/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5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5" name="Google Shape;825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6" name="Google Shape;826;p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Green">
  <p:cSld name="TITLE_AND_BODY_1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58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5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0" name="Google Shape;830;p158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4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1" name="Google Shape;831;p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2" name="Google Shape;832;p158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33" name="Google Shape;833;p158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834" name="Google Shape;834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386"/>
            <a:ext cx="9143999" cy="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2 1 1 1">
  <p:cSld name="CUSTOM_1_2_2_1_2_1_1_1">
    <p:bg>
      <p:bgPr>
        <a:solidFill>
          <a:srgbClr val="83C892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59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CUSTOM_2">
    <p:bg>
      <p:bgPr>
        <a:solidFill>
          <a:srgbClr val="FED245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0"/>
          <p:cNvSpPr txBox="1"/>
          <p:nvPr>
            <p:ph type="title"/>
          </p:nvPr>
        </p:nvSpPr>
        <p:spPr>
          <a:xfrm>
            <a:off x="1897200" y="1736850"/>
            <a:ext cx="5349600" cy="1669800"/>
          </a:xfrm>
          <a:prstGeom prst="rect">
            <a:avLst/>
          </a:prstGeom>
          <a:solidFill>
            <a:srgbClr val="000000">
              <a:alpha val="58459"/>
            </a:srgbClr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code">
  <p:cSld name="BLANK_1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61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rgbClr val="2931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61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3" name="Google Shape;843;p161"/>
          <p:cNvSpPr txBox="1"/>
          <p:nvPr/>
        </p:nvSpPr>
        <p:spPr>
          <a:xfrm>
            <a:off x="136800" y="1007350"/>
            <a:ext cx="88704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3C76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44" name="Google Shape;844;p161"/>
          <p:cNvSpPr txBox="1"/>
          <p:nvPr>
            <p:ph idx="1" type="body"/>
          </p:nvPr>
        </p:nvSpPr>
        <p:spPr>
          <a:xfrm>
            <a:off x="136800" y="1012750"/>
            <a:ext cx="8870400" cy="40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itle 1" showMasterSp="0">
  <p:cSld name="Photo blank_2_1">
    <p:bg>
      <p:bgPr>
        <a:solidFill>
          <a:srgbClr val="03A9F4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62"/>
          <p:cNvSpPr txBox="1"/>
          <p:nvPr>
            <p:ph type="title"/>
          </p:nvPr>
        </p:nvSpPr>
        <p:spPr>
          <a:xfrm>
            <a:off x="311700" y="292625"/>
            <a:ext cx="85206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">
    <p:bg>
      <p:bgPr>
        <a:solidFill>
          <a:srgbClr val="F9A745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_4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64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">
  <p:cSld name="CUSTOM_1_1_2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3100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17"/>
          <p:cNvGrpSpPr/>
          <p:nvPr/>
        </p:nvGrpSpPr>
        <p:grpSpPr>
          <a:xfrm>
            <a:off x="176025" y="1309613"/>
            <a:ext cx="2136000" cy="3064288"/>
            <a:chOff x="340475" y="1242888"/>
            <a:chExt cx="2136000" cy="3064288"/>
          </a:xfrm>
        </p:grpSpPr>
        <p:sp>
          <p:nvSpPr>
            <p:cNvPr id="78" name="Google Shape;78;p17"/>
            <p:cNvSpPr/>
            <p:nvPr/>
          </p:nvSpPr>
          <p:spPr>
            <a:xfrm>
              <a:off x="340475" y="3059175"/>
              <a:ext cx="21360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Jonathan Yarkoni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 &amp;</a:t>
              </a: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Advocate 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Ironsource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79" name="Google Shape;79;p17"/>
            <p:cNvPicPr preferRelativeResize="0"/>
            <p:nvPr/>
          </p:nvPicPr>
          <p:blipFill rotWithShape="1">
            <a:blip r:embed="rId2">
              <a:alphaModFix/>
            </a:blip>
            <a:srcRect b="13739" l="13923" r="14566" t="13294"/>
            <a:stretch/>
          </p:blipFill>
          <p:spPr>
            <a:xfrm>
              <a:off x="522725" y="1242888"/>
              <a:ext cx="1771501" cy="18073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17"/>
          <p:cNvSpPr txBox="1"/>
          <p:nvPr/>
        </p:nvSpPr>
        <p:spPr>
          <a:xfrm>
            <a:off x="522725" y="79125"/>
            <a:ext cx="8520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 Academy Staff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1" name="Google Shape;81;p17"/>
          <p:cNvGrpSpPr/>
          <p:nvPr/>
        </p:nvGrpSpPr>
        <p:grpSpPr>
          <a:xfrm>
            <a:off x="2583975" y="1290975"/>
            <a:ext cx="1968900" cy="3080425"/>
            <a:chOff x="2635425" y="1224250"/>
            <a:chExt cx="1968900" cy="3080425"/>
          </a:xfrm>
        </p:grpSpPr>
        <p:pic>
          <p:nvPicPr>
            <p:cNvPr id="82" name="Google Shape;8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9075" y="1224250"/>
              <a:ext cx="1821600" cy="18216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83" name="Google Shape;83;p17"/>
            <p:cNvSpPr/>
            <p:nvPr/>
          </p:nvSpPr>
          <p:spPr>
            <a:xfrm>
              <a:off x="2635425" y="3056675"/>
              <a:ext cx="19689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Yonatan Levin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Google Developer Expert &amp; 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@ Gett</a:t>
              </a: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84" name="Google Shape;84;p17"/>
          <p:cNvGrpSpPr/>
          <p:nvPr/>
        </p:nvGrpSpPr>
        <p:grpSpPr>
          <a:xfrm>
            <a:off x="4824825" y="1305103"/>
            <a:ext cx="1859400" cy="3055372"/>
            <a:chOff x="4926625" y="1238378"/>
            <a:chExt cx="1859400" cy="3055372"/>
          </a:xfrm>
        </p:grpSpPr>
        <p:pic>
          <p:nvPicPr>
            <p:cNvPr id="85" name="Google Shape;8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5525" y="1238378"/>
              <a:ext cx="1821600" cy="1818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86" name="Google Shape;86;p17"/>
            <p:cNvSpPr/>
            <p:nvPr/>
          </p:nvSpPr>
          <p:spPr>
            <a:xfrm>
              <a:off x="4926625" y="3045750"/>
              <a:ext cx="18594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Britt Barak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Lead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Figure8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87" name="Google Shape;87;p17"/>
          <p:cNvGrpSpPr/>
          <p:nvPr/>
        </p:nvGrpSpPr>
        <p:grpSpPr>
          <a:xfrm>
            <a:off x="6956175" y="1289613"/>
            <a:ext cx="1859400" cy="3078409"/>
            <a:chOff x="7120625" y="1222888"/>
            <a:chExt cx="1859400" cy="3078409"/>
          </a:xfrm>
        </p:grpSpPr>
        <p:pic>
          <p:nvPicPr>
            <p:cNvPr id="88" name="Google Shape;8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6466" y="1222888"/>
              <a:ext cx="1847700" cy="1847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89" name="Google Shape;89;p17"/>
            <p:cNvSpPr/>
            <p:nvPr/>
          </p:nvSpPr>
          <p:spPr>
            <a:xfrm>
              <a:off x="7120625" y="3053296"/>
              <a:ext cx="18594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Yossi Segev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Crave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1 3">
  <p:cSld name="BLANK_1_1_8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65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2 1 1 1 1 1 1 1 1 1">
  <p:cSld name="CUSTOM_1_2_2_1_2_1_1_1_1_1_1_1_1_1">
    <p:bg>
      <p:bgPr>
        <a:solidFill>
          <a:srgbClr val="EE486A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66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lank" showMasterSp="0">
  <p:cSld name="Photo blank_3">
    <p:bg>
      <p:bgPr>
        <a:solidFill>
          <a:srgbClr val="222222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67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7" name="Google Shape;857;p167"/>
          <p:cNvSpPr txBox="1"/>
          <p:nvPr>
            <p:ph idx="1" type="body"/>
          </p:nvPr>
        </p:nvSpPr>
        <p:spPr>
          <a:xfrm>
            <a:off x="136800" y="1012750"/>
            <a:ext cx="8870400" cy="40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 1">
  <p:cSld name="TITLE_AND_BODY_3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0" name="Google Shape;860;p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4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1" name="Google Shape;861;p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2" name="Google Shape;862;p168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 1 1">
  <p:cSld name="CUSTOM_1_2_2_1_1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69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">
  <p:cSld name="CUSTOM_1_2_2_1">
    <p:bg>
      <p:bgPr>
        <a:solidFill>
          <a:srgbClr val="F9A745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70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1 2">
  <p:cSld name="BLANK_1_1_3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71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71"/>
          <p:cNvSpPr txBox="1"/>
          <p:nvPr>
            <p:ph idx="1" type="body"/>
          </p:nvPr>
        </p:nvSpPr>
        <p:spPr>
          <a:xfrm>
            <a:off x="409250" y="474350"/>
            <a:ext cx="8540100" cy="4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  <a:defRPr sz="1800"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  <a:defRPr>
                <a:latin typeface="Consolas"/>
                <a:ea typeface="Consolas"/>
                <a:cs typeface="Consolas"/>
                <a:sym typeface="Consola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○"/>
              <a:defRPr>
                <a:latin typeface="Consolas"/>
                <a:ea typeface="Consolas"/>
                <a:cs typeface="Consolas"/>
                <a:sym typeface="Consola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Consolas"/>
              <a:buChar char="■"/>
              <a:defRPr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2_6">
    <p:bg>
      <p:bgPr>
        <a:noFill/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7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3" name="Google Shape;873;p172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4" name="Google Shape;874;p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_1_9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73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1">
  <p:cSld name="BLANK_1_1_10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74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1 2">
  <p:cSld name="CUSTOM_1_2_1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3944950" y="1257500"/>
            <a:ext cx="50373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Yonatan Levin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Developer Expert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64381" y="3328726"/>
            <a:ext cx="554699" cy="5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5460" l="5744" r="1007" t="22373"/>
          <a:stretch/>
        </p:blipFill>
        <p:spPr>
          <a:xfrm>
            <a:off x="566675" y="924525"/>
            <a:ext cx="3197700" cy="319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892" y="4047375"/>
            <a:ext cx="523676" cy="5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4394625" y="3975850"/>
            <a:ext cx="50373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levin.yonatan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394625" y="3202125"/>
            <a:ext cx="49164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</a:t>
            </a: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arahall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4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7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1" name="Google Shape;881;p175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4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2" name="Google Shape;882;p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3" name="Google Shape;883;p175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 1">
  <p:cSld name="TITLE_AND_BODY_2_7">
    <p:bg>
      <p:bgPr>
        <a:noFill/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7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6" name="Google Shape;886;p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7" name="Google Shape;887;p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1_1_1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77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2" name="Google Shape;892;p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3" name="Google Shape;893;p178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95" name="Google Shape;895;p178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78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178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 3">
  <p:cSld name="TITLE_AND_BODY_2_8">
    <p:bg>
      <p:bgPr>
        <a:noFill/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0" name="Google Shape;900;p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1" name="Google Shape;901;p1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1_1_12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80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1">
  <p:cSld name="CUSTOM_1_3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81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code" showMasterSp="0">
  <p:cSld name="Sample Dark Slide">
    <p:bg>
      <p:bgPr>
        <a:noFill/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82"/>
          <p:cNvSpPr txBox="1"/>
          <p:nvPr>
            <p:ph idx="1" type="body"/>
          </p:nvPr>
        </p:nvSpPr>
        <p:spPr>
          <a:xfrm>
            <a:off x="136800" y="1012750"/>
            <a:ext cx="8870400" cy="40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  <a:defRPr sz="1600">
                <a:latin typeface="Consolas"/>
                <a:ea typeface="Consolas"/>
                <a:cs typeface="Consolas"/>
                <a:sym typeface="Consolas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Consolas"/>
              <a:buChar char="○"/>
              <a:defRPr sz="1600">
                <a:latin typeface="Consolas"/>
                <a:ea typeface="Consolas"/>
                <a:cs typeface="Consolas"/>
                <a:sym typeface="Consolas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Consolas"/>
              <a:buChar char="■"/>
              <a:defRPr sz="1600">
                <a:latin typeface="Consolas"/>
                <a:ea typeface="Consolas"/>
                <a:cs typeface="Consolas"/>
                <a:sym typeface="Consolas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Consolas"/>
              <a:buChar char="●"/>
              <a:defRPr sz="1600">
                <a:latin typeface="Consolas"/>
                <a:ea typeface="Consolas"/>
                <a:cs typeface="Consolas"/>
                <a:sym typeface="Consolas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Consolas"/>
              <a:buChar char="○"/>
              <a:defRPr sz="1600">
                <a:latin typeface="Consolas"/>
                <a:ea typeface="Consolas"/>
                <a:cs typeface="Consolas"/>
                <a:sym typeface="Consolas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Consolas"/>
              <a:buChar char="■"/>
              <a:defRPr sz="1600">
                <a:latin typeface="Consolas"/>
                <a:ea typeface="Consolas"/>
                <a:cs typeface="Consolas"/>
                <a:sym typeface="Consolas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Consolas"/>
              <a:buChar char="●"/>
              <a:defRPr sz="1600">
                <a:latin typeface="Consolas"/>
                <a:ea typeface="Consolas"/>
                <a:cs typeface="Consolas"/>
                <a:sym typeface="Consolas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Consolas"/>
              <a:buChar char="○"/>
              <a:defRPr sz="1600">
                <a:latin typeface="Consolas"/>
                <a:ea typeface="Consolas"/>
                <a:cs typeface="Consolas"/>
                <a:sym typeface="Consolas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Consolas"/>
              <a:buChar char="■"/>
              <a:defRPr sz="1600"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909" name="Google Shape;909;p182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onsolas"/>
              <a:buNone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" showMasterSp="0">
  <p:cSld name="Photo blank_4">
    <p:bg>
      <p:bgPr>
        <a:solidFill>
          <a:srgbClr val="222222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3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2" name="Google Shape;912;p183"/>
          <p:cNvSpPr txBox="1"/>
          <p:nvPr>
            <p:ph idx="1" type="body"/>
          </p:nvPr>
        </p:nvSpPr>
        <p:spPr>
          <a:xfrm>
            <a:off x="136800" y="1012750"/>
            <a:ext cx="8870400" cy="40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nsolas"/>
              <a:buChar char="●"/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nsolas"/>
              <a:buChar char="○"/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nsolas"/>
              <a:buChar char="■"/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nsolas"/>
              <a:buChar char="●"/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nsolas"/>
              <a:buChar char="○"/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nsolas"/>
              <a:buChar char="■"/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nsolas"/>
              <a:buChar char="●"/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onsolas"/>
              <a:buChar char="○"/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Consolas"/>
              <a:buChar char="■"/>
              <a:defRPr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">
  <p:cSld name="CUSTOM_1_2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84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munity">
  <p:cSld name="BLANK_1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ogether_with_google_developers.png" id="100" name="Google Shape;100;p19"/>
          <p:cNvPicPr preferRelativeResize="0"/>
          <p:nvPr/>
        </p:nvPicPr>
        <p:blipFill rotWithShape="1">
          <a:blip r:embed="rId2">
            <a:alphaModFix/>
          </a:blip>
          <a:srcRect b="0" l="0" r="793" t="0"/>
          <a:stretch/>
        </p:blipFill>
        <p:spPr>
          <a:xfrm>
            <a:off x="4443300" y="719175"/>
            <a:ext cx="4700700" cy="149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13" y="240925"/>
            <a:ext cx="3973875" cy="24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595675" y="3853342"/>
            <a:ext cx="3299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 1500 members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1175292" y="3720692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9"/>
          <p:cNvSpPr/>
          <p:nvPr/>
        </p:nvSpPr>
        <p:spPr>
          <a:xfrm>
            <a:off x="2182421" y="3317400"/>
            <a:ext cx="189300" cy="1893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9"/>
          <p:cNvCxnSpPr/>
          <p:nvPr/>
        </p:nvCxnSpPr>
        <p:spPr>
          <a:xfrm>
            <a:off x="1175292" y="4356873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9"/>
          <p:cNvSpPr txBox="1"/>
          <p:nvPr/>
        </p:nvSpPr>
        <p:spPr>
          <a:xfrm>
            <a:off x="4488875" y="3664500"/>
            <a:ext cx="39993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Largest Android Active Community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4788950" y="3720700"/>
            <a:ext cx="3366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9"/>
          <p:cNvSpPr/>
          <p:nvPr/>
        </p:nvSpPr>
        <p:spPr>
          <a:xfrm>
            <a:off x="6361496" y="3317400"/>
            <a:ext cx="189300" cy="1893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19"/>
          <p:cNvCxnSpPr/>
          <p:nvPr/>
        </p:nvCxnSpPr>
        <p:spPr>
          <a:xfrm>
            <a:off x="4765300" y="4356875"/>
            <a:ext cx="34371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3">
  <p:cSld name="TITLE_AND_BODY_5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8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8" name="Google Shape;918;p185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4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9" name="Google Shape;919;p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0" name="Google Shape;920;p185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1" showMasterSp="0">
  <p:cSld name="Photo blank_5">
    <p:bg>
      <p:bgPr>
        <a:solidFill>
          <a:srgbClr val="222222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86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3" name="Google Shape;923;p186"/>
          <p:cNvSpPr txBox="1"/>
          <p:nvPr>
            <p:ph idx="1" type="body"/>
          </p:nvPr>
        </p:nvSpPr>
        <p:spPr>
          <a:xfrm>
            <a:off x="136800" y="1012750"/>
            <a:ext cx="8870400" cy="40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 1">
  <p:cSld name="BLANK_1_1_2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926" name="Google Shape;926;p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9997" y="197500"/>
            <a:ext cx="4312403" cy="26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87"/>
          <p:cNvSpPr txBox="1"/>
          <p:nvPr/>
        </p:nvSpPr>
        <p:spPr>
          <a:xfrm>
            <a:off x="3007600" y="3253005"/>
            <a:ext cx="3299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Largest Android Community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8" name="Google Shape;928;p187"/>
          <p:cNvCxnSpPr/>
          <p:nvPr/>
        </p:nvCxnSpPr>
        <p:spPr>
          <a:xfrm>
            <a:off x="3587217" y="3120355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187"/>
          <p:cNvCxnSpPr/>
          <p:nvPr/>
        </p:nvCxnSpPr>
        <p:spPr>
          <a:xfrm>
            <a:off x="3587217" y="3832736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ogether_with_google_developers.png" id="930" name="Google Shape;930;p187"/>
          <p:cNvPicPr preferRelativeResize="0"/>
          <p:nvPr/>
        </p:nvPicPr>
        <p:blipFill rotWithShape="1">
          <a:blip r:embed="rId3">
            <a:alphaModFix/>
          </a:blip>
          <a:srcRect b="22674" l="7264" r="6861" t="25450"/>
          <a:stretch/>
        </p:blipFill>
        <p:spPr>
          <a:xfrm>
            <a:off x="343550" y="238950"/>
            <a:ext cx="2450100" cy="4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87"/>
          <p:cNvSpPr txBox="1"/>
          <p:nvPr/>
        </p:nvSpPr>
        <p:spPr>
          <a:xfrm>
            <a:off x="5862625" y="3697825"/>
            <a:ext cx="32493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Android Academy - TLV 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TLV - Android Academy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2" name="Google Shape;932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608" y="3697825"/>
            <a:ext cx="393266" cy="42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600" y="4229923"/>
            <a:ext cx="393275" cy="39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4" name="Google Shape;934;p187"/>
          <p:cNvGrpSpPr/>
          <p:nvPr/>
        </p:nvGrpSpPr>
        <p:grpSpPr>
          <a:xfrm>
            <a:off x="57847" y="3077589"/>
            <a:ext cx="3139850" cy="752511"/>
            <a:chOff x="4488875" y="3664500"/>
            <a:chExt cx="3999300" cy="779400"/>
          </a:xfrm>
        </p:grpSpPr>
        <p:sp>
          <p:nvSpPr>
            <p:cNvPr id="935" name="Google Shape;935;p187"/>
            <p:cNvSpPr txBox="1"/>
            <p:nvPr/>
          </p:nvSpPr>
          <p:spPr>
            <a:xfrm>
              <a:off x="4488875" y="3664500"/>
              <a:ext cx="3999300" cy="7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~ 2000 members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36" name="Google Shape;936;p187"/>
            <p:cNvCxnSpPr/>
            <p:nvPr/>
          </p:nvCxnSpPr>
          <p:spPr>
            <a:xfrm>
              <a:off x="4788950" y="3720700"/>
              <a:ext cx="33660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7" name="Google Shape;937;p187"/>
            <p:cNvCxnSpPr/>
            <p:nvPr/>
          </p:nvCxnSpPr>
          <p:spPr>
            <a:xfrm>
              <a:off x="4765300" y="4435798"/>
              <a:ext cx="34371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8" name="Google Shape;938;p187"/>
          <p:cNvSpPr/>
          <p:nvPr/>
        </p:nvSpPr>
        <p:spPr>
          <a:xfrm>
            <a:off x="1507099" y="2928072"/>
            <a:ext cx="123000" cy="1230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87"/>
          <p:cNvSpPr txBox="1"/>
          <p:nvPr/>
        </p:nvSpPr>
        <p:spPr>
          <a:xfrm>
            <a:off x="5827000" y="3253005"/>
            <a:ext cx="3299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Join Us: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0" name="Google Shape;940;p187"/>
          <p:cNvCxnSpPr/>
          <p:nvPr/>
        </p:nvCxnSpPr>
        <p:spPr>
          <a:xfrm>
            <a:off x="6406617" y="3120355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187"/>
          <p:cNvSpPr/>
          <p:nvPr/>
        </p:nvSpPr>
        <p:spPr>
          <a:xfrm>
            <a:off x="4464699" y="2928072"/>
            <a:ext cx="123000" cy="1230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87"/>
          <p:cNvSpPr/>
          <p:nvPr/>
        </p:nvSpPr>
        <p:spPr>
          <a:xfrm>
            <a:off x="7479211" y="2928072"/>
            <a:ext cx="123000" cy="1230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3" name="Google Shape;943;p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3412" y="167637"/>
            <a:ext cx="2928517" cy="6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 2">
  <p:cSld name="TITLE_AND_BODY_3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8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6" name="Google Shape;946;p1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47" name="Google Shape;947;p18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8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0" name="Google Shape;950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1" name="Google Shape;951;p1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ogo" type="title">
  <p:cSld name="TITLE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90"/>
          <p:cNvSpPr txBox="1"/>
          <p:nvPr>
            <p:ph idx="1" type="subTitle"/>
          </p:nvPr>
        </p:nvSpPr>
        <p:spPr>
          <a:xfrm>
            <a:off x="311700" y="2933175"/>
            <a:ext cx="85206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2" name="Google Shape;962;p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3" name="Google Shape;963;p190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4" name="Google Shape;964;p1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82308"/>
            <a:ext cx="9143999" cy="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90"/>
          <p:cNvSpPr txBox="1"/>
          <p:nvPr>
            <p:ph type="ctrTitle"/>
          </p:nvPr>
        </p:nvSpPr>
        <p:spPr>
          <a:xfrm>
            <a:off x="311800" y="1057425"/>
            <a:ext cx="8520600" cy="17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6" name="Google Shape;966;p190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190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190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9" name="Google Shape;969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1425" y="-443425"/>
            <a:ext cx="2317824" cy="231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91"/>
          <p:cNvSpPr txBox="1"/>
          <p:nvPr>
            <p:ph idx="1" type="subTitle"/>
          </p:nvPr>
        </p:nvSpPr>
        <p:spPr>
          <a:xfrm>
            <a:off x="311700" y="2901875"/>
            <a:ext cx="85206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2" name="Google Shape;972;p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3" name="Google Shape;973;p191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9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975" name="Google Shape;975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82308"/>
            <a:ext cx="9143999" cy="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91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7" name="Google Shape;977;p191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191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2">
    <p:bg>
      <p:bgPr>
        <a:noFill/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9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1" name="Google Shape;981;p192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2" name="Google Shape;982;p1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 sub-titles" showMasterSp="0">
  <p:cSld name="Sample Dark Slide">
    <p:bg>
      <p:bgPr>
        <a:solidFill>
          <a:srgbClr val="445A65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93"/>
          <p:cNvSpPr txBox="1"/>
          <p:nvPr>
            <p:ph idx="1" type="body"/>
          </p:nvPr>
        </p:nvSpPr>
        <p:spPr>
          <a:xfrm>
            <a:off x="136800" y="855950"/>
            <a:ext cx="8870400" cy="420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985" name="Google Shape;985;p193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" showMasterSp="0">
  <p:cSld name="Photo blank">
    <p:bg>
      <p:bgPr>
        <a:solidFill>
          <a:srgbClr val="222222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94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8" name="Google Shape;988;p194"/>
          <p:cNvSpPr txBox="1"/>
          <p:nvPr>
            <p:ph idx="1" type="body"/>
          </p:nvPr>
        </p:nvSpPr>
        <p:spPr>
          <a:xfrm>
            <a:off x="136800" y="876825"/>
            <a:ext cx="8870400" cy="418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itle" showMasterSp="0">
  <p:cSld name="Photo blank_2">
    <p:bg>
      <p:bgPr>
        <a:solidFill>
          <a:srgbClr val="03A9F4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95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7900" y="89825"/>
            <a:ext cx="5008176" cy="26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61450" y="3847650"/>
            <a:ext cx="2784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72</a:t>
            </a: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Cities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4" name="Google Shape;114;p20"/>
          <p:cNvCxnSpPr/>
          <p:nvPr/>
        </p:nvCxnSpPr>
        <p:spPr>
          <a:xfrm>
            <a:off x="629721" y="3715000"/>
            <a:ext cx="15342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0"/>
          <p:cNvSpPr/>
          <p:nvPr/>
        </p:nvSpPr>
        <p:spPr>
          <a:xfrm>
            <a:off x="1359096" y="3354250"/>
            <a:ext cx="189300" cy="1893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20"/>
          <p:cNvCxnSpPr/>
          <p:nvPr/>
        </p:nvCxnSpPr>
        <p:spPr>
          <a:xfrm>
            <a:off x="629721" y="4351175"/>
            <a:ext cx="15342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20"/>
          <p:cNvSpPr txBox="1"/>
          <p:nvPr/>
        </p:nvSpPr>
        <p:spPr>
          <a:xfrm>
            <a:off x="6303000" y="3860225"/>
            <a:ext cx="2841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 20M users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8" name="Google Shape;118;p20"/>
          <p:cNvCxnSpPr/>
          <p:nvPr/>
        </p:nvCxnSpPr>
        <p:spPr>
          <a:xfrm>
            <a:off x="6882849" y="3727575"/>
            <a:ext cx="15657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0"/>
          <p:cNvSpPr/>
          <p:nvPr/>
        </p:nvSpPr>
        <p:spPr>
          <a:xfrm>
            <a:off x="7571046" y="3354250"/>
            <a:ext cx="189300" cy="1893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0"/>
          <p:cNvCxnSpPr/>
          <p:nvPr/>
        </p:nvCxnSpPr>
        <p:spPr>
          <a:xfrm>
            <a:off x="6882849" y="4363750"/>
            <a:ext cx="15657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0"/>
          <p:cNvSpPr txBox="1"/>
          <p:nvPr/>
        </p:nvSpPr>
        <p:spPr>
          <a:xfrm>
            <a:off x="2814300" y="3860225"/>
            <a:ext cx="3515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Ruby, Go, Python, Microservices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2" name="Google Shape;122;p20"/>
          <p:cNvCxnSpPr/>
          <p:nvPr/>
        </p:nvCxnSpPr>
        <p:spPr>
          <a:xfrm>
            <a:off x="2889951" y="3727575"/>
            <a:ext cx="33753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0"/>
          <p:cNvSpPr/>
          <p:nvPr/>
        </p:nvSpPr>
        <p:spPr>
          <a:xfrm>
            <a:off x="4477346" y="3354250"/>
            <a:ext cx="189300" cy="1893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20"/>
          <p:cNvCxnSpPr/>
          <p:nvPr/>
        </p:nvCxnSpPr>
        <p:spPr>
          <a:xfrm>
            <a:off x="2889951" y="4363750"/>
            <a:ext cx="33753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itle 1" showMasterSp="0">
  <p:cSld name="Photo blank_2_1">
    <p:bg>
      <p:bgPr>
        <a:solidFill>
          <a:srgbClr val="03A9F4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96"/>
          <p:cNvSpPr txBox="1"/>
          <p:nvPr>
            <p:ph type="title"/>
          </p:nvPr>
        </p:nvSpPr>
        <p:spPr>
          <a:xfrm>
            <a:off x="311700" y="292625"/>
            <a:ext cx="85206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Photo blank_1">
    <p:bg>
      <p:bgPr>
        <a:noFill/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showMasterSp="0">
  <p:cSld name="Photo blank_1_1">
    <p:bg>
      <p:bgPr>
        <a:noFill/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98"/>
          <p:cNvSpPr/>
          <p:nvPr/>
        </p:nvSpPr>
        <p:spPr>
          <a:xfrm>
            <a:off x="0" y="0"/>
            <a:ext cx="3751500" cy="5143500"/>
          </a:xfrm>
          <a:prstGeom prst="rect">
            <a:avLst/>
          </a:prstGeom>
          <a:solidFill>
            <a:srgbClr val="FFFFFF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98"/>
          <p:cNvSpPr txBox="1"/>
          <p:nvPr>
            <p:ph type="title"/>
          </p:nvPr>
        </p:nvSpPr>
        <p:spPr>
          <a:xfrm>
            <a:off x="232874" y="219975"/>
            <a:ext cx="33990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b="1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7" name="Google Shape;997;p198"/>
          <p:cNvSpPr txBox="1"/>
          <p:nvPr>
            <p:ph idx="1" type="body"/>
          </p:nvPr>
        </p:nvSpPr>
        <p:spPr>
          <a:xfrm>
            <a:off x="311700" y="1206650"/>
            <a:ext cx="33201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">
  <p:cSld name="CUSTOM_1_2_2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99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">
  <p:cSld name="CUSTOM_1_2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200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">
  <p:cSld name="CUSTOM_1_2_2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01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 1">
  <p:cSld name="CUSTOM_1_2_2_1_1_1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202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 1 1">
  <p:cSld name="CUSTOM_1_2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203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">
  <p:cSld name="CUSTOM_1_1_2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04"/>
          <p:cNvSpPr/>
          <p:nvPr/>
        </p:nvSpPr>
        <p:spPr>
          <a:xfrm>
            <a:off x="0" y="3100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5" name="Google Shape;1015;p204"/>
          <p:cNvGrpSpPr/>
          <p:nvPr/>
        </p:nvGrpSpPr>
        <p:grpSpPr>
          <a:xfrm>
            <a:off x="176025" y="1309613"/>
            <a:ext cx="2136000" cy="3064288"/>
            <a:chOff x="340475" y="1242888"/>
            <a:chExt cx="2136000" cy="3064288"/>
          </a:xfrm>
        </p:grpSpPr>
        <p:sp>
          <p:nvSpPr>
            <p:cNvPr id="1016" name="Google Shape;1016;p204"/>
            <p:cNvSpPr/>
            <p:nvPr/>
          </p:nvSpPr>
          <p:spPr>
            <a:xfrm>
              <a:off x="340475" y="3059175"/>
              <a:ext cx="21360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Jonathan Yarkoni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 &amp;</a:t>
              </a: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Advocate 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Ironsource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017" name="Google Shape;1017;p204"/>
            <p:cNvPicPr preferRelativeResize="0"/>
            <p:nvPr/>
          </p:nvPicPr>
          <p:blipFill rotWithShape="1">
            <a:blip r:embed="rId2">
              <a:alphaModFix/>
            </a:blip>
            <a:srcRect b="13739" l="13923" r="14566" t="13294"/>
            <a:stretch/>
          </p:blipFill>
          <p:spPr>
            <a:xfrm>
              <a:off x="522725" y="1242888"/>
              <a:ext cx="1771501" cy="18073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8" name="Google Shape;1018;p204"/>
          <p:cNvSpPr txBox="1"/>
          <p:nvPr/>
        </p:nvSpPr>
        <p:spPr>
          <a:xfrm>
            <a:off x="522725" y="79125"/>
            <a:ext cx="8520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 Academy Staff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19" name="Google Shape;1019;p204"/>
          <p:cNvGrpSpPr/>
          <p:nvPr/>
        </p:nvGrpSpPr>
        <p:grpSpPr>
          <a:xfrm>
            <a:off x="2583975" y="1290975"/>
            <a:ext cx="1968900" cy="3080425"/>
            <a:chOff x="2635425" y="1224250"/>
            <a:chExt cx="1968900" cy="3080425"/>
          </a:xfrm>
        </p:grpSpPr>
        <p:pic>
          <p:nvPicPr>
            <p:cNvPr id="1020" name="Google Shape;1020;p2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9075" y="1224250"/>
              <a:ext cx="1821600" cy="18216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21" name="Google Shape;1021;p204"/>
            <p:cNvSpPr/>
            <p:nvPr/>
          </p:nvSpPr>
          <p:spPr>
            <a:xfrm>
              <a:off x="2635425" y="3056675"/>
              <a:ext cx="19689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Yonatan Levin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Google Developer Expert &amp; 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@ Gett</a:t>
              </a: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022" name="Google Shape;1022;p204"/>
          <p:cNvGrpSpPr/>
          <p:nvPr/>
        </p:nvGrpSpPr>
        <p:grpSpPr>
          <a:xfrm>
            <a:off x="4824825" y="1305103"/>
            <a:ext cx="1859400" cy="3055372"/>
            <a:chOff x="4926625" y="1238378"/>
            <a:chExt cx="1859400" cy="3055372"/>
          </a:xfrm>
        </p:grpSpPr>
        <p:pic>
          <p:nvPicPr>
            <p:cNvPr id="1023" name="Google Shape;1023;p2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5525" y="1238378"/>
              <a:ext cx="1821600" cy="1818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24" name="Google Shape;1024;p204"/>
            <p:cNvSpPr/>
            <p:nvPr/>
          </p:nvSpPr>
          <p:spPr>
            <a:xfrm>
              <a:off x="4926625" y="3045750"/>
              <a:ext cx="18594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Britt Barak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Lead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Figure8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025" name="Google Shape;1025;p204"/>
          <p:cNvGrpSpPr/>
          <p:nvPr/>
        </p:nvGrpSpPr>
        <p:grpSpPr>
          <a:xfrm>
            <a:off x="6956175" y="1289613"/>
            <a:ext cx="1859400" cy="3078409"/>
            <a:chOff x="7120625" y="1222888"/>
            <a:chExt cx="1859400" cy="3078409"/>
          </a:xfrm>
        </p:grpSpPr>
        <p:pic>
          <p:nvPicPr>
            <p:cNvPr id="1026" name="Google Shape;1026;p2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6466" y="1222888"/>
              <a:ext cx="1847700" cy="1847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027" name="Google Shape;1027;p204"/>
            <p:cNvSpPr/>
            <p:nvPr/>
          </p:nvSpPr>
          <p:spPr>
            <a:xfrm>
              <a:off x="7120625" y="3053296"/>
              <a:ext cx="18594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Yossi Segev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Crave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1 2">
  <p:cSld name="CUSTOM_1_2_1_2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205"/>
          <p:cNvSpPr/>
          <p:nvPr/>
        </p:nvSpPr>
        <p:spPr>
          <a:xfrm>
            <a:off x="3944950" y="1257500"/>
            <a:ext cx="5037300" cy="30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Yonatan Levin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Developer Expert</a:t>
            </a:r>
            <a:endParaRPr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parahall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31" name="Google Shape;1031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64381" y="3328726"/>
            <a:ext cx="554699" cy="5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205"/>
          <p:cNvPicPr preferRelativeResize="0"/>
          <p:nvPr/>
        </p:nvPicPr>
        <p:blipFill rotWithShape="1">
          <a:blip r:embed="rId3">
            <a:alphaModFix/>
          </a:blip>
          <a:srcRect b="15460" l="5744" r="1007" t="22373"/>
          <a:stretch/>
        </p:blipFill>
        <p:spPr>
          <a:xfrm>
            <a:off x="566675" y="924525"/>
            <a:ext cx="3197700" cy="319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3" name="Google Shape;1033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892" y="4047375"/>
            <a:ext cx="523676" cy="5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205"/>
          <p:cNvSpPr/>
          <p:nvPr/>
        </p:nvSpPr>
        <p:spPr>
          <a:xfrm>
            <a:off x="4394625" y="3975850"/>
            <a:ext cx="50373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levin.yonatan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311700" y="2901875"/>
            <a:ext cx="85206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31;p3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v drawer">
  <p:cSld name="TITLE_AND_BODY_2_1_1">
    <p:bg>
      <p:bgPr>
        <a:noFill/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5719475" y="134100"/>
            <a:ext cx="3466500" cy="5143500"/>
          </a:xfrm>
          <a:prstGeom prst="rect">
            <a:avLst/>
          </a:prstGeom>
          <a:solidFill>
            <a:srgbClr val="232323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5719475" y="1152475"/>
            <a:ext cx="3424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2">
            <a:alphaModFix/>
          </a:blip>
          <a:srcRect b="286" l="764" r="0" t="39997"/>
          <a:stretch/>
        </p:blipFill>
        <p:spPr>
          <a:xfrm>
            <a:off x="-25" y="147050"/>
            <a:ext cx="5719500" cy="19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255775" y="248925"/>
            <a:ext cx="5463600" cy="18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-25" y="2053625"/>
            <a:ext cx="5719500" cy="30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1"/>
          <p:cNvSpPr/>
          <p:nvPr/>
        </p:nvSpPr>
        <p:spPr>
          <a:xfrm>
            <a:off x="0" y="156575"/>
            <a:ext cx="476700" cy="452400"/>
          </a:xfrm>
          <a:prstGeom prst="mathMultiply">
            <a:avLst>
              <a:gd fmla="val 8460" name="adj1"/>
            </a:avLst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5" y="2082500"/>
            <a:ext cx="5719500" cy="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1_1_2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1037" name="Google Shape;1037;p2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9997" y="197500"/>
            <a:ext cx="4312403" cy="26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206"/>
          <p:cNvSpPr txBox="1"/>
          <p:nvPr/>
        </p:nvSpPr>
        <p:spPr>
          <a:xfrm>
            <a:off x="3007600" y="3253005"/>
            <a:ext cx="3299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Largest Android Community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9" name="Google Shape;1039;p206"/>
          <p:cNvCxnSpPr/>
          <p:nvPr/>
        </p:nvCxnSpPr>
        <p:spPr>
          <a:xfrm>
            <a:off x="3587217" y="3120355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206"/>
          <p:cNvCxnSpPr/>
          <p:nvPr/>
        </p:nvCxnSpPr>
        <p:spPr>
          <a:xfrm>
            <a:off x="3587217" y="3832736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ogether_with_google_developers.png" id="1041" name="Google Shape;1041;p206"/>
          <p:cNvPicPr preferRelativeResize="0"/>
          <p:nvPr/>
        </p:nvPicPr>
        <p:blipFill rotWithShape="1">
          <a:blip r:embed="rId3">
            <a:alphaModFix/>
          </a:blip>
          <a:srcRect b="22674" l="7264" r="6861" t="25450"/>
          <a:stretch/>
        </p:blipFill>
        <p:spPr>
          <a:xfrm>
            <a:off x="343550" y="238950"/>
            <a:ext cx="2450100" cy="4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206"/>
          <p:cNvSpPr txBox="1"/>
          <p:nvPr/>
        </p:nvSpPr>
        <p:spPr>
          <a:xfrm>
            <a:off x="5862625" y="3697825"/>
            <a:ext cx="32493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Android Academy - TLV 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TLV - Android Academy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3" name="Google Shape;1043;p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608" y="3697825"/>
            <a:ext cx="393266" cy="42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600" y="4229923"/>
            <a:ext cx="393275" cy="39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206"/>
          <p:cNvGrpSpPr/>
          <p:nvPr/>
        </p:nvGrpSpPr>
        <p:grpSpPr>
          <a:xfrm>
            <a:off x="57847" y="3077589"/>
            <a:ext cx="3139850" cy="752511"/>
            <a:chOff x="4488875" y="3664500"/>
            <a:chExt cx="3999300" cy="779400"/>
          </a:xfrm>
        </p:grpSpPr>
        <p:sp>
          <p:nvSpPr>
            <p:cNvPr id="1046" name="Google Shape;1046;p206"/>
            <p:cNvSpPr txBox="1"/>
            <p:nvPr/>
          </p:nvSpPr>
          <p:spPr>
            <a:xfrm>
              <a:off x="4488875" y="3664500"/>
              <a:ext cx="3999300" cy="7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~ 2000 members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47" name="Google Shape;1047;p206"/>
            <p:cNvCxnSpPr/>
            <p:nvPr/>
          </p:nvCxnSpPr>
          <p:spPr>
            <a:xfrm>
              <a:off x="4788950" y="3720700"/>
              <a:ext cx="33660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8" name="Google Shape;1048;p206"/>
            <p:cNvCxnSpPr/>
            <p:nvPr/>
          </p:nvCxnSpPr>
          <p:spPr>
            <a:xfrm>
              <a:off x="4765300" y="4435798"/>
              <a:ext cx="34371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9" name="Google Shape;1049;p206"/>
          <p:cNvSpPr/>
          <p:nvPr/>
        </p:nvSpPr>
        <p:spPr>
          <a:xfrm>
            <a:off x="1507099" y="2928072"/>
            <a:ext cx="123000" cy="1230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206"/>
          <p:cNvSpPr txBox="1"/>
          <p:nvPr/>
        </p:nvSpPr>
        <p:spPr>
          <a:xfrm>
            <a:off x="5827000" y="3253005"/>
            <a:ext cx="3299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Join Us: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1" name="Google Shape;1051;p206"/>
          <p:cNvCxnSpPr/>
          <p:nvPr/>
        </p:nvCxnSpPr>
        <p:spPr>
          <a:xfrm>
            <a:off x="6406617" y="3120355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p206"/>
          <p:cNvSpPr/>
          <p:nvPr/>
        </p:nvSpPr>
        <p:spPr>
          <a:xfrm>
            <a:off x="4464699" y="2928072"/>
            <a:ext cx="123000" cy="1230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206"/>
          <p:cNvSpPr/>
          <p:nvPr/>
        </p:nvSpPr>
        <p:spPr>
          <a:xfrm>
            <a:off x="7479211" y="2928072"/>
            <a:ext cx="123000" cy="1230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3412" y="167637"/>
            <a:ext cx="2928517" cy="6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2_1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0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nav drawer">
  <p:cSld name="TITLE_AND_BODY_2_1">
    <p:bg>
      <p:bgPr>
        <a:noFill/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08"/>
          <p:cNvSpPr/>
          <p:nvPr/>
        </p:nvSpPr>
        <p:spPr>
          <a:xfrm>
            <a:off x="5719475" y="134100"/>
            <a:ext cx="3466500" cy="5143500"/>
          </a:xfrm>
          <a:prstGeom prst="rect">
            <a:avLst/>
          </a:prstGeom>
          <a:solidFill>
            <a:srgbClr val="232323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208"/>
          <p:cNvSpPr txBox="1"/>
          <p:nvPr>
            <p:ph idx="1" type="body"/>
          </p:nvPr>
        </p:nvSpPr>
        <p:spPr>
          <a:xfrm>
            <a:off x="5719475" y="1152475"/>
            <a:ext cx="3424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0" name="Google Shape;1060;p2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1" name="Google Shape;1061;p208"/>
          <p:cNvPicPr preferRelativeResize="0"/>
          <p:nvPr/>
        </p:nvPicPr>
        <p:blipFill rotWithShape="1">
          <a:blip r:embed="rId2">
            <a:alphaModFix/>
          </a:blip>
          <a:srcRect b="286" l="0" r="0" t="39997"/>
          <a:stretch/>
        </p:blipFill>
        <p:spPr>
          <a:xfrm>
            <a:off x="-44125" y="147050"/>
            <a:ext cx="5763600" cy="19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208"/>
          <p:cNvSpPr txBox="1"/>
          <p:nvPr>
            <p:ph type="title"/>
          </p:nvPr>
        </p:nvSpPr>
        <p:spPr>
          <a:xfrm>
            <a:off x="255775" y="248925"/>
            <a:ext cx="5463600" cy="18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208"/>
          <p:cNvSpPr txBox="1"/>
          <p:nvPr>
            <p:ph idx="2" type="body"/>
          </p:nvPr>
        </p:nvSpPr>
        <p:spPr>
          <a:xfrm>
            <a:off x="-25" y="2053625"/>
            <a:ext cx="5719500" cy="30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4" name="Google Shape;1064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5" y="2082500"/>
            <a:ext cx="5719500" cy="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nav drawer 1">
  <p:cSld name="TITLE_AND_BODY_2_1_1">
    <p:bg>
      <p:bgPr>
        <a:noFill/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209"/>
          <p:cNvPicPr preferRelativeResize="0"/>
          <p:nvPr/>
        </p:nvPicPr>
        <p:blipFill rotWithShape="1">
          <a:blip r:embed="rId2">
            <a:alphaModFix/>
          </a:blip>
          <a:srcRect b="13598" l="0" r="0" t="31322"/>
          <a:stretch/>
        </p:blipFill>
        <p:spPr>
          <a:xfrm>
            <a:off x="0" y="115114"/>
            <a:ext cx="5719501" cy="19688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209"/>
          <p:cNvSpPr/>
          <p:nvPr/>
        </p:nvSpPr>
        <p:spPr>
          <a:xfrm>
            <a:off x="5719475" y="134100"/>
            <a:ext cx="3466500" cy="5143500"/>
          </a:xfrm>
          <a:prstGeom prst="rect">
            <a:avLst/>
          </a:prstGeom>
          <a:solidFill>
            <a:srgbClr val="232323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09"/>
          <p:cNvSpPr txBox="1"/>
          <p:nvPr>
            <p:ph idx="1" type="body"/>
          </p:nvPr>
        </p:nvSpPr>
        <p:spPr>
          <a:xfrm>
            <a:off x="5719475" y="1152475"/>
            <a:ext cx="3424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9" name="Google Shape;1069;p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0" name="Google Shape;1070;p209"/>
          <p:cNvSpPr txBox="1"/>
          <p:nvPr>
            <p:ph type="title"/>
          </p:nvPr>
        </p:nvSpPr>
        <p:spPr>
          <a:xfrm>
            <a:off x="255775" y="248925"/>
            <a:ext cx="5463600" cy="18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1" name="Google Shape;1071;p209"/>
          <p:cNvSpPr txBox="1"/>
          <p:nvPr>
            <p:ph idx="2" type="body"/>
          </p:nvPr>
        </p:nvSpPr>
        <p:spPr>
          <a:xfrm>
            <a:off x="-25" y="2053625"/>
            <a:ext cx="5719500" cy="30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72" name="Google Shape;1072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5" y="2082500"/>
            <a:ext cx="5719500" cy="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nav drawer 1 1">
  <p:cSld name="TITLE_AND_BODY_2_1_1_1">
    <p:bg>
      <p:bgPr>
        <a:noFill/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10"/>
          <p:cNvSpPr/>
          <p:nvPr/>
        </p:nvSpPr>
        <p:spPr>
          <a:xfrm>
            <a:off x="5719475" y="134100"/>
            <a:ext cx="3466500" cy="5143500"/>
          </a:xfrm>
          <a:prstGeom prst="rect">
            <a:avLst/>
          </a:prstGeom>
          <a:solidFill>
            <a:srgbClr val="232323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210"/>
          <p:cNvSpPr txBox="1"/>
          <p:nvPr>
            <p:ph idx="1" type="body"/>
          </p:nvPr>
        </p:nvSpPr>
        <p:spPr>
          <a:xfrm>
            <a:off x="5719475" y="1152475"/>
            <a:ext cx="3424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76" name="Google Shape;1076;p210"/>
          <p:cNvPicPr preferRelativeResize="0"/>
          <p:nvPr/>
        </p:nvPicPr>
        <p:blipFill rotWithShape="1">
          <a:blip r:embed="rId2">
            <a:alphaModFix/>
          </a:blip>
          <a:srcRect b="0" l="34320" r="307" t="0"/>
          <a:stretch/>
        </p:blipFill>
        <p:spPr>
          <a:xfrm flipH="1" rot="-5400000">
            <a:off x="1868470" y="-1761201"/>
            <a:ext cx="1964274" cy="57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8" name="Google Shape;1078;p210"/>
          <p:cNvSpPr txBox="1"/>
          <p:nvPr>
            <p:ph type="title"/>
          </p:nvPr>
        </p:nvSpPr>
        <p:spPr>
          <a:xfrm>
            <a:off x="255775" y="248925"/>
            <a:ext cx="5463600" cy="18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210"/>
          <p:cNvSpPr txBox="1"/>
          <p:nvPr>
            <p:ph idx="2" type="body"/>
          </p:nvPr>
        </p:nvSpPr>
        <p:spPr>
          <a:xfrm>
            <a:off x="-25" y="2053625"/>
            <a:ext cx="5719500" cy="30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80" name="Google Shape;1080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5" y="2082500"/>
            <a:ext cx="5719500" cy="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nav drawer 1 1 1">
  <p:cSld name="TITLE_AND_BODY_2_1_1_1_1">
    <p:bg>
      <p:bgPr>
        <a:noFill/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11"/>
          <p:cNvSpPr/>
          <p:nvPr/>
        </p:nvSpPr>
        <p:spPr>
          <a:xfrm>
            <a:off x="5719475" y="134100"/>
            <a:ext cx="3466500" cy="5143500"/>
          </a:xfrm>
          <a:prstGeom prst="rect">
            <a:avLst/>
          </a:prstGeom>
          <a:solidFill>
            <a:srgbClr val="232323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211"/>
          <p:cNvSpPr txBox="1"/>
          <p:nvPr>
            <p:ph idx="1" type="body"/>
          </p:nvPr>
        </p:nvSpPr>
        <p:spPr>
          <a:xfrm>
            <a:off x="5719475" y="1152475"/>
            <a:ext cx="3424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84" name="Google Shape;1084;p211"/>
          <p:cNvPicPr preferRelativeResize="0"/>
          <p:nvPr/>
        </p:nvPicPr>
        <p:blipFill rotWithShape="1">
          <a:blip r:embed="rId2">
            <a:alphaModFix/>
          </a:blip>
          <a:srcRect b="0" l="-1187" r="35600" t="0"/>
          <a:stretch/>
        </p:blipFill>
        <p:spPr>
          <a:xfrm rot="-5400000">
            <a:off x="1865263" y="-1732488"/>
            <a:ext cx="1970700" cy="57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6" name="Google Shape;1086;p211"/>
          <p:cNvSpPr txBox="1"/>
          <p:nvPr>
            <p:ph type="title"/>
          </p:nvPr>
        </p:nvSpPr>
        <p:spPr>
          <a:xfrm>
            <a:off x="255775" y="248925"/>
            <a:ext cx="5463600" cy="18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211"/>
          <p:cNvSpPr txBox="1"/>
          <p:nvPr>
            <p:ph idx="2" type="body"/>
          </p:nvPr>
        </p:nvSpPr>
        <p:spPr>
          <a:xfrm>
            <a:off x="-25" y="2053625"/>
            <a:ext cx="5719500" cy="30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88" name="Google Shape;108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5" y="2082500"/>
            <a:ext cx="5719500" cy="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1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1" name="Google Shape;1091;p212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2" name="Google Shape;1092;p2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3" name="Google Shape;1093;p212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Green">
  <p:cSld name="TITLE_AND_BODY_1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213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21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7" name="Google Shape;1097;p213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8" name="Google Shape;1098;p2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9" name="Google Shape;1099;p213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0" name="Google Shape;1100;p213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1101" name="Google Shape;1101;p2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386"/>
            <a:ext cx="9143999" cy="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Orange">
  <p:cSld name="TITLE_AND_BODY_1_2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14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21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6" name="Google Shape;1106;p214"/>
          <p:cNvSpPr txBox="1"/>
          <p:nvPr>
            <p:ph idx="1" type="body"/>
          </p:nvPr>
        </p:nvSpPr>
        <p:spPr>
          <a:xfrm>
            <a:off x="311700" y="12150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7" name="Google Shape;1107;p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8" name="Google Shape;1108;p214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09" name="Google Shape;1109;p214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1110" name="Google Shape;1110;p2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386"/>
            <a:ext cx="9143999" cy="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Purple">
  <p:cSld name="TITLE_AND_BODY_1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15"/>
          <p:cNvSpPr/>
          <p:nvPr/>
        </p:nvSpPr>
        <p:spPr>
          <a:xfrm>
            <a:off x="0" y="-8825"/>
            <a:ext cx="9144000" cy="1183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21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5" name="Google Shape;1115;p215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6" name="Google Shape;1116;p2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7" name="Google Shape;1117;p215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18" name="Google Shape;1118;p215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1119" name="Google Shape;1119;p2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386"/>
            <a:ext cx="9143999" cy="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3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16"/>
          <p:cNvSpPr txBox="1"/>
          <p:nvPr>
            <p:ph type="title"/>
          </p:nvPr>
        </p:nvSpPr>
        <p:spPr>
          <a:xfrm>
            <a:off x="775125" y="373225"/>
            <a:ext cx="82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3" name="Google Shape;1123;p216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4" name="Google Shape;1124;p2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_3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217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3">
  <p:cSld name="CUSTOM_1_4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2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218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4">
  <p:cSld name="CUSTOM_1_5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2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19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2_2"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2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?">
  <p:cSld name="CUSTOM_2_2_1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2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90943"/>
            <a:ext cx="9144000" cy="305256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221"/>
          <p:cNvSpPr txBox="1"/>
          <p:nvPr>
            <p:ph type="title"/>
          </p:nvPr>
        </p:nvSpPr>
        <p:spPr>
          <a:xfrm>
            <a:off x="895725" y="1659800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221"/>
          <p:cNvSpPr txBox="1"/>
          <p:nvPr/>
        </p:nvSpPr>
        <p:spPr>
          <a:xfrm>
            <a:off x="900300" y="382775"/>
            <a:ext cx="73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r>
              <a:rPr lang="en-US"/>
              <a:t> </a:t>
            </a:r>
            <a:r>
              <a:rPr b="1"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1">
  <p:cSld name="CUSTOM_1_6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222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2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5" name="Google Shape;1145;p2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2">
  <p:cSld name="BLANK_2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mple Dark Slide" showMasterSp="0">
  <p:cSld name="Sample Dark Slide_1">
    <p:bg>
      <p:bgPr>
        <a:solidFill>
          <a:srgbClr val="445A65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">
  <p:cSld name="BLANK_1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226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rgbClr val="2931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226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2" name="Google Shape;1152;p226"/>
          <p:cNvSpPr txBox="1"/>
          <p:nvPr/>
        </p:nvSpPr>
        <p:spPr>
          <a:xfrm>
            <a:off x="136800" y="1007350"/>
            <a:ext cx="88704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3C76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53" name="Google Shape;1153;p226"/>
          <p:cNvSpPr txBox="1"/>
          <p:nvPr>
            <p:ph idx="1" type="body"/>
          </p:nvPr>
        </p:nvSpPr>
        <p:spPr>
          <a:xfrm>
            <a:off x="136800" y="1012750"/>
            <a:ext cx="8870400" cy="40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Green">
  <p:cSld name="TITLE_AND_BOD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4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7" name="Google Shape;147;p24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148" name="Google Shape;14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Orange">
  <p:cSld name="TITLE_AND_BODY_1_2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150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5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5" name="Google Shape;155;p25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156" name="Google Shape;1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Purple">
  <p:cSld name="TITLE_AND_BODY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9C27B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6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3" name="Google Shape;163;p26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164" name="Google Shape;16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775125" y="373225"/>
            <a:ext cx="82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?">
  <p:cSld name="CUSTOM_2_2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90943"/>
            <a:ext cx="9144000" cy="305256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type="title"/>
          </p:nvPr>
        </p:nvSpPr>
        <p:spPr>
          <a:xfrm>
            <a:off x="895725" y="1659800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/>
        </p:nvSpPr>
        <p:spPr>
          <a:xfrm>
            <a:off x="900300" y="382775"/>
            <a:ext cx="73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r>
              <a:rPr lang="en-US"/>
              <a:t> </a:t>
            </a:r>
            <a:r>
              <a:rPr b="1"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Photo blank_1">
    <p:bg>
      <p:bgPr>
        <a:noFill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ogo" type="title">
  <p:cSld name="TITLE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idx="1" type="subTitle"/>
          </p:nvPr>
        </p:nvSpPr>
        <p:spPr>
          <a:xfrm>
            <a:off x="311700" y="2933175"/>
            <a:ext cx="85206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82308"/>
            <a:ext cx="9143999" cy="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>
            <p:ph type="ctrTitle"/>
          </p:nvPr>
        </p:nvSpPr>
        <p:spPr>
          <a:xfrm>
            <a:off x="311800" y="1057425"/>
            <a:ext cx="8520600" cy="17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8" name="Google Shape;188;p31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1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31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98" y="180151"/>
            <a:ext cx="2499401" cy="154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2">
    <p:bg>
      <p:bgPr>
        <a:noFill/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" type="subTitle"/>
          </p:nvPr>
        </p:nvSpPr>
        <p:spPr>
          <a:xfrm>
            <a:off x="311700" y="2901875"/>
            <a:ext cx="85206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97" name="Google Shape;19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782308"/>
            <a:ext cx="9143999" cy="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2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" name="Google Shape;200;p32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2">
    <p:bg>
      <p:bgPr>
        <a:noFill/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 sub-titles" showMasterSp="0">
  <p:cSld name="Sample Dark Slide">
    <p:bg>
      <p:bgPr>
        <a:solidFill>
          <a:srgbClr val="445A65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136800" y="855950"/>
            <a:ext cx="8870400" cy="420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" showMasterSp="0">
  <p:cSld name="Photo blank">
    <p:bg>
      <p:bgPr>
        <a:solidFill>
          <a:srgbClr val="22222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136800" y="876825"/>
            <a:ext cx="8870400" cy="418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itle" showMasterSp="0">
  <p:cSld name="Photo blank_2">
    <p:bg>
      <p:bgPr>
        <a:solidFill>
          <a:srgbClr val="03A9F4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itle 1" showMasterSp="0">
  <p:cSld name="Photo blank_2_1">
    <p:bg>
      <p:bgPr>
        <a:solidFill>
          <a:srgbClr val="03A9F4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292625"/>
            <a:ext cx="85206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Photo blank_1"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showMasterSp="0">
  <p:cSld name="Photo blank_1_1">
    <p:bg>
      <p:bgPr>
        <a:noFill/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/>
          <p:nvPr/>
        </p:nvSpPr>
        <p:spPr>
          <a:xfrm>
            <a:off x="0" y="0"/>
            <a:ext cx="3751500" cy="5143500"/>
          </a:xfrm>
          <a:prstGeom prst="rect">
            <a:avLst/>
          </a:prstGeom>
          <a:solidFill>
            <a:srgbClr val="FFFFFF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9"/>
          <p:cNvSpPr txBox="1"/>
          <p:nvPr>
            <p:ph type="title"/>
          </p:nvPr>
        </p:nvSpPr>
        <p:spPr>
          <a:xfrm>
            <a:off x="232874" y="219975"/>
            <a:ext cx="33990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b="1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311700" y="1206650"/>
            <a:ext cx="33201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">
  <p:cSld name="CUSTOM_1_2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0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">
  <p:cSld name="CUSTOM_1_2_2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 sub-titles" showMasterSp="0">
  <p:cSld name="Sample Dark Slide">
    <p:bg>
      <p:bgPr>
        <a:solidFill>
          <a:srgbClr val="445A6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36800" y="855950"/>
            <a:ext cx="8870400" cy="420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">
  <p:cSld name="CUSTOM_1_2_2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2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 1">
  <p:cSld name="CUSTOM_1_2_2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 1 1">
  <p:cSld name="CUSTOM_1_2_2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91E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">
  <p:cSld name="CUSTOM_1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/>
          <p:nvPr/>
        </p:nvSpPr>
        <p:spPr>
          <a:xfrm>
            <a:off x="0" y="3100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45"/>
          <p:cNvGrpSpPr/>
          <p:nvPr/>
        </p:nvGrpSpPr>
        <p:grpSpPr>
          <a:xfrm>
            <a:off x="176025" y="1309613"/>
            <a:ext cx="2136000" cy="3064288"/>
            <a:chOff x="340475" y="1242888"/>
            <a:chExt cx="2136000" cy="3064288"/>
          </a:xfrm>
        </p:grpSpPr>
        <p:sp>
          <p:nvSpPr>
            <p:cNvPr id="238" name="Google Shape;238;p45"/>
            <p:cNvSpPr/>
            <p:nvPr/>
          </p:nvSpPr>
          <p:spPr>
            <a:xfrm>
              <a:off x="340475" y="3059175"/>
              <a:ext cx="21360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Jonathan Yarkoni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</a:t>
              </a: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Leader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Ironsource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239" name="Google Shape;239;p45"/>
            <p:cNvPicPr preferRelativeResize="0"/>
            <p:nvPr/>
          </p:nvPicPr>
          <p:blipFill rotWithShape="1">
            <a:blip r:embed="rId2">
              <a:alphaModFix/>
            </a:blip>
            <a:srcRect b="13739" l="13923" r="14566" t="13294"/>
            <a:stretch/>
          </p:blipFill>
          <p:spPr>
            <a:xfrm>
              <a:off x="522725" y="1242888"/>
              <a:ext cx="1771501" cy="18073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45"/>
          <p:cNvSpPr txBox="1"/>
          <p:nvPr/>
        </p:nvSpPr>
        <p:spPr>
          <a:xfrm>
            <a:off x="522725" y="79125"/>
            <a:ext cx="8520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 Academy Staff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1" name="Google Shape;241;p45"/>
          <p:cNvGrpSpPr/>
          <p:nvPr/>
        </p:nvGrpSpPr>
        <p:grpSpPr>
          <a:xfrm>
            <a:off x="2583975" y="1290975"/>
            <a:ext cx="1968900" cy="3080425"/>
            <a:chOff x="2635425" y="1224250"/>
            <a:chExt cx="1968900" cy="3080425"/>
          </a:xfrm>
        </p:grpSpPr>
        <p:pic>
          <p:nvPicPr>
            <p:cNvPr id="242" name="Google Shape;242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9075" y="1224250"/>
              <a:ext cx="1821600" cy="18216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43" name="Google Shape;243;p45"/>
            <p:cNvSpPr/>
            <p:nvPr/>
          </p:nvSpPr>
          <p:spPr>
            <a:xfrm>
              <a:off x="2635425" y="3056675"/>
              <a:ext cx="19689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Yonatan Levin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Google Developer Expert &amp; 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@ Gett</a:t>
              </a: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44" name="Google Shape;244;p45"/>
          <p:cNvGrpSpPr/>
          <p:nvPr/>
        </p:nvGrpSpPr>
        <p:grpSpPr>
          <a:xfrm>
            <a:off x="4824825" y="1305103"/>
            <a:ext cx="1859400" cy="3055372"/>
            <a:chOff x="4926625" y="1238378"/>
            <a:chExt cx="1859400" cy="3055372"/>
          </a:xfrm>
        </p:grpSpPr>
        <p:pic>
          <p:nvPicPr>
            <p:cNvPr id="245" name="Google Shape;245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45525" y="1238378"/>
              <a:ext cx="1821600" cy="1818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46" name="Google Shape;246;p45"/>
            <p:cNvSpPr/>
            <p:nvPr/>
          </p:nvSpPr>
          <p:spPr>
            <a:xfrm>
              <a:off x="4926625" y="3045750"/>
              <a:ext cx="18594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Britt Barak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Leader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Figure8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47" name="Google Shape;247;p45"/>
          <p:cNvGrpSpPr/>
          <p:nvPr/>
        </p:nvGrpSpPr>
        <p:grpSpPr>
          <a:xfrm>
            <a:off x="6956175" y="1289613"/>
            <a:ext cx="1859400" cy="3078409"/>
            <a:chOff x="7120625" y="1222888"/>
            <a:chExt cx="1859400" cy="3078409"/>
          </a:xfrm>
        </p:grpSpPr>
        <p:pic>
          <p:nvPicPr>
            <p:cNvPr id="248" name="Google Shape;248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26466" y="1222888"/>
              <a:ext cx="1847700" cy="1847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49" name="Google Shape;249;p45"/>
            <p:cNvSpPr/>
            <p:nvPr/>
          </p:nvSpPr>
          <p:spPr>
            <a:xfrm>
              <a:off x="7120625" y="3053296"/>
              <a:ext cx="18594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Yossi Segev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Crave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1 2">
  <p:cSld name="CUSTOM_1_2_1_2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6"/>
          <p:cNvSpPr/>
          <p:nvPr/>
        </p:nvSpPr>
        <p:spPr>
          <a:xfrm>
            <a:off x="3944950" y="1257500"/>
            <a:ext cx="5037300" cy="30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Yonatan Levin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Developer Expert</a:t>
            </a:r>
            <a:endParaRPr sz="3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parahall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64381" y="3328726"/>
            <a:ext cx="554699" cy="5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6"/>
          <p:cNvPicPr preferRelativeResize="0"/>
          <p:nvPr/>
        </p:nvPicPr>
        <p:blipFill rotWithShape="1">
          <a:blip r:embed="rId3">
            <a:alphaModFix/>
          </a:blip>
          <a:srcRect b="15460" l="5744" r="1007" t="22373"/>
          <a:stretch/>
        </p:blipFill>
        <p:spPr>
          <a:xfrm>
            <a:off x="566675" y="924525"/>
            <a:ext cx="3197700" cy="319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5" name="Google Shape;2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892" y="4047375"/>
            <a:ext cx="523676" cy="5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/>
          <p:nvPr/>
        </p:nvSpPr>
        <p:spPr>
          <a:xfrm>
            <a:off x="4394625" y="3975850"/>
            <a:ext cx="50373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levin.yonatan</a:t>
            </a:r>
            <a:endParaRPr sz="45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1_1_2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259" name="Google Shape;25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69997" y="197500"/>
            <a:ext cx="4312403" cy="26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7"/>
          <p:cNvSpPr txBox="1"/>
          <p:nvPr/>
        </p:nvSpPr>
        <p:spPr>
          <a:xfrm>
            <a:off x="3007600" y="3253005"/>
            <a:ext cx="3299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Largest Android Community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47"/>
          <p:cNvCxnSpPr/>
          <p:nvPr/>
        </p:nvCxnSpPr>
        <p:spPr>
          <a:xfrm>
            <a:off x="3587217" y="3120355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47"/>
          <p:cNvCxnSpPr/>
          <p:nvPr/>
        </p:nvCxnSpPr>
        <p:spPr>
          <a:xfrm>
            <a:off x="3587217" y="3832736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ogether_with_google_developers.png" id="263" name="Google Shape;263;p47"/>
          <p:cNvPicPr preferRelativeResize="0"/>
          <p:nvPr/>
        </p:nvPicPr>
        <p:blipFill rotWithShape="1">
          <a:blip r:embed="rId3">
            <a:alphaModFix/>
          </a:blip>
          <a:srcRect b="22674" l="7264" r="6861" t="25450"/>
          <a:stretch/>
        </p:blipFill>
        <p:spPr>
          <a:xfrm>
            <a:off x="343550" y="238950"/>
            <a:ext cx="2450100" cy="4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 txBox="1"/>
          <p:nvPr/>
        </p:nvSpPr>
        <p:spPr>
          <a:xfrm>
            <a:off x="5862625" y="3697825"/>
            <a:ext cx="32493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Android Academy - TLV 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TLV - Android Academy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608" y="3697825"/>
            <a:ext cx="393266" cy="42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5600" y="4229923"/>
            <a:ext cx="393275" cy="39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47"/>
          <p:cNvGrpSpPr/>
          <p:nvPr/>
        </p:nvGrpSpPr>
        <p:grpSpPr>
          <a:xfrm>
            <a:off x="57847" y="3077589"/>
            <a:ext cx="3139850" cy="752511"/>
            <a:chOff x="4488875" y="3664500"/>
            <a:chExt cx="3999300" cy="779400"/>
          </a:xfrm>
        </p:grpSpPr>
        <p:sp>
          <p:nvSpPr>
            <p:cNvPr id="268" name="Google Shape;268;p47"/>
            <p:cNvSpPr txBox="1"/>
            <p:nvPr/>
          </p:nvSpPr>
          <p:spPr>
            <a:xfrm>
              <a:off x="4488875" y="3664500"/>
              <a:ext cx="3999300" cy="7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&gt; 1500 members</a:t>
              </a:r>
              <a:endPara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9" name="Google Shape;269;p47"/>
            <p:cNvCxnSpPr/>
            <p:nvPr/>
          </p:nvCxnSpPr>
          <p:spPr>
            <a:xfrm>
              <a:off x="4788950" y="3720700"/>
              <a:ext cx="33660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47"/>
            <p:cNvCxnSpPr/>
            <p:nvPr/>
          </p:nvCxnSpPr>
          <p:spPr>
            <a:xfrm>
              <a:off x="4765300" y="4435798"/>
              <a:ext cx="3437100" cy="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1" name="Google Shape;271;p47"/>
          <p:cNvSpPr/>
          <p:nvPr/>
        </p:nvSpPr>
        <p:spPr>
          <a:xfrm>
            <a:off x="1507099" y="2928072"/>
            <a:ext cx="123000" cy="1230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7"/>
          <p:cNvSpPr txBox="1"/>
          <p:nvPr/>
        </p:nvSpPr>
        <p:spPr>
          <a:xfrm>
            <a:off x="5827000" y="3253005"/>
            <a:ext cx="3299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Join Us: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47"/>
          <p:cNvCxnSpPr/>
          <p:nvPr/>
        </p:nvCxnSpPr>
        <p:spPr>
          <a:xfrm>
            <a:off x="6406617" y="3120355"/>
            <a:ext cx="22035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7"/>
          <p:cNvSpPr/>
          <p:nvPr/>
        </p:nvSpPr>
        <p:spPr>
          <a:xfrm>
            <a:off x="4464699" y="2928072"/>
            <a:ext cx="123000" cy="1230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7"/>
          <p:cNvSpPr/>
          <p:nvPr/>
        </p:nvSpPr>
        <p:spPr>
          <a:xfrm>
            <a:off x="7479211" y="2928072"/>
            <a:ext cx="123000" cy="123000"/>
          </a:xfrm>
          <a:prstGeom prst="ellipse">
            <a:avLst/>
          </a:prstGeom>
          <a:solidFill>
            <a:srgbClr val="A4C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3412" y="167637"/>
            <a:ext cx="2928517" cy="6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">
  <p:cSld name="CUSTOM_2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nav drawer">
  <p:cSld name="TITLE_AND_BODY_2_1">
    <p:bg>
      <p:bgPr>
        <a:noFill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5719475" y="134100"/>
            <a:ext cx="3466500" cy="5143500"/>
          </a:xfrm>
          <a:prstGeom prst="rect">
            <a:avLst/>
          </a:prstGeom>
          <a:solidFill>
            <a:srgbClr val="232323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5719475" y="1152475"/>
            <a:ext cx="3424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2" name="Google Shape;28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3" name="Google Shape;283;p49"/>
          <p:cNvPicPr preferRelativeResize="0"/>
          <p:nvPr/>
        </p:nvPicPr>
        <p:blipFill rotWithShape="1">
          <a:blip r:embed="rId2">
            <a:alphaModFix/>
          </a:blip>
          <a:srcRect b="286" l="0" r="0" t="39997"/>
          <a:stretch/>
        </p:blipFill>
        <p:spPr>
          <a:xfrm>
            <a:off x="-44125" y="147050"/>
            <a:ext cx="5763600" cy="19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9"/>
          <p:cNvSpPr txBox="1"/>
          <p:nvPr>
            <p:ph type="title"/>
          </p:nvPr>
        </p:nvSpPr>
        <p:spPr>
          <a:xfrm>
            <a:off x="255775" y="248925"/>
            <a:ext cx="5463600" cy="18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49"/>
          <p:cNvSpPr txBox="1"/>
          <p:nvPr>
            <p:ph idx="2" type="body"/>
          </p:nvPr>
        </p:nvSpPr>
        <p:spPr>
          <a:xfrm>
            <a:off x="-25" y="2053625"/>
            <a:ext cx="5719500" cy="30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5" y="2082500"/>
            <a:ext cx="5719500" cy="1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" name="Google Shape;289;p50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50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Green">
  <p:cSld name="TITLE_AND_BOD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" name="Google Shape;295;p51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6" name="Google Shape;29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51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8" name="Google Shape;298;p51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299" name="Google Shape;29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386"/>
            <a:ext cx="9143999" cy="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" showMasterSp="0">
  <p:cSld name="Photo blank">
    <p:bg>
      <p:bgPr>
        <a:solidFill>
          <a:srgbClr val="22222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36800" y="876825"/>
            <a:ext cx="8870400" cy="418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Orange">
  <p:cSld name="TITLE_AND_BODY_1_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311700" y="12150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5" name="Google Shape;30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52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7" name="Google Shape;307;p52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308" name="Google Shape;30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386"/>
            <a:ext cx="9143999" cy="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Purple">
  <p:cSld name="TITLE_AND_BODY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/>
          <p:nvPr/>
        </p:nvSpPr>
        <p:spPr>
          <a:xfrm>
            <a:off x="0" y="-8825"/>
            <a:ext cx="9144000" cy="1183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4" name="Google Shape;31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53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6" name="Google Shape;316;p53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317" name="Google Shape;31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386"/>
            <a:ext cx="9143999" cy="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3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775125" y="373225"/>
            <a:ext cx="82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" name="Google Shape;321;p54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5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3">
  <p:cSld name="CUSTOM_1_4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6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4">
  <p:cSld name="CUSTOM_1_5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7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2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?">
  <p:cSld name="CUSTOM_2_2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90943"/>
            <a:ext cx="9144000" cy="305256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9"/>
          <p:cNvSpPr txBox="1"/>
          <p:nvPr>
            <p:ph type="title"/>
          </p:nvPr>
        </p:nvSpPr>
        <p:spPr>
          <a:xfrm>
            <a:off x="895725" y="1659800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59"/>
          <p:cNvSpPr txBox="1"/>
          <p:nvPr/>
        </p:nvSpPr>
        <p:spPr>
          <a:xfrm>
            <a:off x="900300" y="382775"/>
            <a:ext cx="734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r>
              <a:rPr lang="en-US"/>
              <a:t> </a:t>
            </a:r>
            <a:r>
              <a:rPr b="1" lang="en-US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1">
  <p:cSld name="CUSTOM_1_6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3" name="Google Shape;34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code">
  <p:cSld name="BLANK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rgbClr val="2931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/>
        </p:nvSpPr>
        <p:spPr>
          <a:xfrm>
            <a:off x="136800" y="1007350"/>
            <a:ext cx="88704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3C76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36800" y="845500"/>
            <a:ext cx="8870400" cy="421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_2">
  <p:cSld name="BLANK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8" name="Google Shape;348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9" name="Google Shape;34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_3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ogo" type="title">
  <p:cSld name="TITL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1" name="Google Shape;36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66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4" name="Google Shape;364;p66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66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66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367" name="Google Shape;36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297651"/>
            <a:ext cx="2499401" cy="154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0" name="Google Shape;37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67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3" name="Google Shape;373;p67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7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67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2">
    <p:bg>
      <p:bgPr>
        <a:noFill/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 1">
  <p:cSld name="TITLE_AND_BODY_2_1">
    <p:bg>
      <p:bgPr>
        <a:noFill/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9"/>
          <p:cNvSpPr/>
          <p:nvPr/>
        </p:nvSpPr>
        <p:spPr>
          <a:xfrm>
            <a:off x="4164905" y="134100"/>
            <a:ext cx="5021100" cy="5143500"/>
          </a:xfrm>
          <a:prstGeom prst="rect">
            <a:avLst/>
          </a:prstGeom>
          <a:solidFill>
            <a:srgbClr val="232323">
              <a:alpha val="3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9"/>
          <p:cNvSpPr txBox="1"/>
          <p:nvPr>
            <p:ph idx="1" type="body"/>
          </p:nvPr>
        </p:nvSpPr>
        <p:spPr>
          <a:xfrm>
            <a:off x="4184500" y="1152475"/>
            <a:ext cx="495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3" name="Google Shape;38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69"/>
          <p:cNvSpPr/>
          <p:nvPr/>
        </p:nvSpPr>
        <p:spPr>
          <a:xfrm>
            <a:off x="-4050" y="156575"/>
            <a:ext cx="4169100" cy="1936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9"/>
          <p:cNvSpPr txBox="1"/>
          <p:nvPr>
            <p:ph type="title"/>
          </p:nvPr>
        </p:nvSpPr>
        <p:spPr>
          <a:xfrm>
            <a:off x="255775" y="248925"/>
            <a:ext cx="3859500" cy="184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6" name="Google Shape;386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50" y="248925"/>
            <a:ext cx="189500" cy="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9"/>
          <p:cNvSpPr txBox="1"/>
          <p:nvPr>
            <p:ph idx="2" type="body"/>
          </p:nvPr>
        </p:nvSpPr>
        <p:spPr>
          <a:xfrm>
            <a:off x="-25" y="2053625"/>
            <a:ext cx="418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ample Dark Slide" showMasterSp="0">
  <p:cSld name="Sample Dark Slide">
    <p:bg>
      <p:bgPr>
        <a:solidFill>
          <a:srgbClr val="445A65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CUSTOM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71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1">
  <p:cSld name="CUSTOM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72"/>
          <p:cNvGrpSpPr/>
          <p:nvPr/>
        </p:nvGrpSpPr>
        <p:grpSpPr>
          <a:xfrm>
            <a:off x="4560767" y="3035881"/>
            <a:ext cx="2134434" cy="892357"/>
            <a:chOff x="11077241" y="9991725"/>
            <a:chExt cx="7093500" cy="3889961"/>
          </a:xfrm>
        </p:grpSpPr>
        <p:sp>
          <p:nvSpPr>
            <p:cNvPr id="395" name="Google Shape;395;p72"/>
            <p:cNvSpPr/>
            <p:nvPr/>
          </p:nvSpPr>
          <p:spPr>
            <a:xfrm>
              <a:off x="11077241" y="9991725"/>
              <a:ext cx="7093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Yonatan Levin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Google Shape;396;p72"/>
            <p:cNvSpPr/>
            <p:nvPr/>
          </p:nvSpPr>
          <p:spPr>
            <a:xfrm>
              <a:off x="11161559" y="11943986"/>
              <a:ext cx="6924900" cy="19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Evangelist Get</a:t>
              </a:r>
              <a:r>
                <a:rPr lang="en-US" sz="1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397" name="Google Shape;397;p72"/>
          <p:cNvGrpSpPr/>
          <p:nvPr/>
        </p:nvGrpSpPr>
        <p:grpSpPr>
          <a:xfrm>
            <a:off x="-16374" y="3037600"/>
            <a:ext cx="2077653" cy="890648"/>
            <a:chOff x="15445289" y="9991698"/>
            <a:chExt cx="7045280" cy="3882509"/>
          </a:xfrm>
        </p:grpSpPr>
        <p:sp>
          <p:nvSpPr>
            <p:cNvPr id="398" name="Google Shape;398;p72"/>
            <p:cNvSpPr/>
            <p:nvPr/>
          </p:nvSpPr>
          <p:spPr>
            <a:xfrm>
              <a:off x="15919069" y="9991698"/>
              <a:ext cx="6571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1" lang="en-US" sz="160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Idan Felix</a:t>
              </a:r>
              <a:endPara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p72"/>
            <p:cNvSpPr/>
            <p:nvPr/>
          </p:nvSpPr>
          <p:spPr>
            <a:xfrm>
              <a:off x="15445289" y="11695908"/>
              <a:ext cx="6967200" cy="217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 sz="1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Senior </a:t>
              </a:r>
              <a:r>
                <a:rPr b="0" i="0" lang="en-US" sz="1600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&amp;</a:t>
              </a:r>
              <a:r>
                <a:rPr lang="en-US" sz="1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Redhead</a:t>
              </a:r>
              <a:endPara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lang="en-US" sz="1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Varonis</a:t>
              </a:r>
              <a:endPara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00" name="Google Shape;400;p72"/>
          <p:cNvGrpSpPr/>
          <p:nvPr/>
        </p:nvGrpSpPr>
        <p:grpSpPr>
          <a:xfrm>
            <a:off x="2314800" y="3041045"/>
            <a:ext cx="2077686" cy="887210"/>
            <a:chOff x="12866850" y="9991725"/>
            <a:chExt cx="7093500" cy="3908416"/>
          </a:xfrm>
        </p:grpSpPr>
        <p:sp>
          <p:nvSpPr>
            <p:cNvPr id="401" name="Google Shape;401;p72"/>
            <p:cNvSpPr/>
            <p:nvPr/>
          </p:nvSpPr>
          <p:spPr>
            <a:xfrm>
              <a:off x="12866850" y="9991725"/>
              <a:ext cx="7093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1" i="0" lang="en-US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Jonathan Yarkoni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p72"/>
            <p:cNvSpPr/>
            <p:nvPr/>
          </p:nvSpPr>
          <p:spPr>
            <a:xfrm>
              <a:off x="12951178" y="11643841"/>
              <a:ext cx="6924900" cy="22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 &amp; </a:t>
              </a:r>
              <a:endParaRPr b="0" i="0" sz="1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Advocate </a:t>
              </a:r>
              <a:endParaRPr b="0" i="0" sz="1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sz="1600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Ironsource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403" name="Google Shape;403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44788" y="1371763"/>
            <a:ext cx="1568100" cy="156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4" name="Google Shape;4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350" y="1386125"/>
            <a:ext cx="1536900" cy="153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5" name="Google Shape;405;p72"/>
          <p:cNvPicPr preferRelativeResize="0"/>
          <p:nvPr/>
        </p:nvPicPr>
        <p:blipFill rotWithShape="1">
          <a:blip r:embed="rId4">
            <a:alphaModFix/>
          </a:blip>
          <a:srcRect b="13739" l="13923" r="14566" t="13294"/>
          <a:stretch/>
        </p:blipFill>
        <p:spPr>
          <a:xfrm>
            <a:off x="2536387" y="1374363"/>
            <a:ext cx="1536938" cy="1568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2"/>
          <p:cNvSpPr txBox="1"/>
          <p:nvPr/>
        </p:nvSpPr>
        <p:spPr>
          <a:xfrm>
            <a:off x="529325" y="79125"/>
            <a:ext cx="8520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 Academy Staff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7" name="Google Shape;407;p72"/>
          <p:cNvGrpSpPr/>
          <p:nvPr/>
        </p:nvGrpSpPr>
        <p:grpSpPr>
          <a:xfrm>
            <a:off x="6922967" y="3035881"/>
            <a:ext cx="2134434" cy="892357"/>
            <a:chOff x="11077241" y="9991725"/>
            <a:chExt cx="7093500" cy="3889961"/>
          </a:xfrm>
        </p:grpSpPr>
        <p:sp>
          <p:nvSpPr>
            <p:cNvPr id="408" name="Google Shape;408;p72"/>
            <p:cNvSpPr/>
            <p:nvPr/>
          </p:nvSpPr>
          <p:spPr>
            <a:xfrm>
              <a:off x="11077241" y="9991725"/>
              <a:ext cx="70935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Britt Barak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72"/>
            <p:cNvSpPr/>
            <p:nvPr/>
          </p:nvSpPr>
          <p:spPr>
            <a:xfrm>
              <a:off x="11161559" y="11943986"/>
              <a:ext cx="6924900" cy="19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 sz="1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The coolest and fairest of us all</a:t>
              </a:r>
              <a:endPara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 sz="16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Real</a:t>
              </a:r>
              <a:endParaRPr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410" name="Google Shape;410;p72"/>
          <p:cNvPicPr preferRelativeResize="0"/>
          <p:nvPr/>
        </p:nvPicPr>
        <p:blipFill rotWithShape="1">
          <a:blip r:embed="rId5">
            <a:alphaModFix/>
          </a:blip>
          <a:srcRect b="49382" l="35196" r="41287" t="16104"/>
          <a:stretch/>
        </p:blipFill>
        <p:spPr>
          <a:xfrm>
            <a:off x="250325" y="1399225"/>
            <a:ext cx="1568100" cy="1534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1">
  <p:cSld name="CUSTOM_1_2_2_1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CC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8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2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lank" showMasterSp="0">
  <p:cSld name="Photo blank">
    <p:bg>
      <p:bgPr>
        <a:solidFill>
          <a:srgbClr val="22222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4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5" name="Google Shape;415;p74"/>
          <p:cNvSpPr txBox="1"/>
          <p:nvPr>
            <p:ph idx="1" type="body"/>
          </p:nvPr>
        </p:nvSpPr>
        <p:spPr>
          <a:xfrm>
            <a:off x="136800" y="1012750"/>
            <a:ext cx="8870400" cy="40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">
  <p:cSld name="BLANK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5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rgbClr val="2931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75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" name="Google Shape;419;p75"/>
          <p:cNvSpPr txBox="1"/>
          <p:nvPr/>
        </p:nvSpPr>
        <p:spPr>
          <a:xfrm>
            <a:off x="136800" y="1007350"/>
            <a:ext cx="88704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3C76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20" name="Google Shape;420;p75"/>
          <p:cNvSpPr txBox="1"/>
          <p:nvPr>
            <p:ph idx="1" type="body"/>
          </p:nvPr>
        </p:nvSpPr>
        <p:spPr>
          <a:xfrm>
            <a:off x="136800" y="1012750"/>
            <a:ext cx="8870400" cy="40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roid 1">
  <p:cSld name="BLANK_1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6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77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Green">
  <p:cSld name="TITLE_AND_BODY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2" name="Google Shape;43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78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4" name="Google Shape;434;p78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435" name="Google Shape;435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Orange">
  <p:cSld name="TITLE_AND_BODY_1_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9" name="Google Shape;439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0" name="Google Shape;44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79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42" name="Google Shape;442;p79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443" name="Google Shape;44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- Purple">
  <p:cSld name="TITLE_AND_BODY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9C27B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7" name="Google Shape;44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727272"/>
              </a:buClr>
              <a:buSzPts val="1800"/>
              <a:buChar char="○"/>
              <a:defRPr>
                <a:solidFill>
                  <a:srgbClr val="72727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B6B6B6"/>
              </a:buClr>
              <a:buSzPts val="1400"/>
              <a:buChar char="■"/>
              <a:defRPr>
                <a:solidFill>
                  <a:srgbClr val="B6B6B6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8" name="Google Shape;44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80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2727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50" name="Google Shape;450;p80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451" name="Google Shape;451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57" name="Google Shape;45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2">
  <p:cSld name="CUSTOM_1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2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2" name="Google Shape;462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3" name="Google Shape;463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">
  <p:cSld name="CUSTOM_1_1_2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5"/>
          <p:cNvSpPr/>
          <p:nvPr/>
        </p:nvSpPr>
        <p:spPr>
          <a:xfrm>
            <a:off x="0" y="31000"/>
            <a:ext cx="9144000" cy="51435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85"/>
          <p:cNvGrpSpPr/>
          <p:nvPr/>
        </p:nvGrpSpPr>
        <p:grpSpPr>
          <a:xfrm>
            <a:off x="61291" y="1297285"/>
            <a:ext cx="1747462" cy="2506894"/>
            <a:chOff x="200242" y="1232314"/>
            <a:chExt cx="2136000" cy="3064288"/>
          </a:xfrm>
        </p:grpSpPr>
        <p:sp>
          <p:nvSpPr>
            <p:cNvPr id="467" name="Google Shape;467;p85"/>
            <p:cNvSpPr/>
            <p:nvPr/>
          </p:nvSpPr>
          <p:spPr>
            <a:xfrm>
              <a:off x="200242" y="3048602"/>
              <a:ext cx="21360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Jonathan Yarkoni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 &amp;</a:t>
              </a: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Advocate 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Ironsource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468" name="Google Shape;468;p85"/>
            <p:cNvPicPr preferRelativeResize="0"/>
            <p:nvPr/>
          </p:nvPicPr>
          <p:blipFill rotWithShape="1">
            <a:blip r:embed="rId2">
              <a:alphaModFix/>
            </a:blip>
            <a:srcRect b="13739" l="13923" r="14566" t="13294"/>
            <a:stretch/>
          </p:blipFill>
          <p:spPr>
            <a:xfrm>
              <a:off x="382492" y="1232314"/>
              <a:ext cx="1771501" cy="18073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85"/>
          <p:cNvSpPr txBox="1"/>
          <p:nvPr/>
        </p:nvSpPr>
        <p:spPr>
          <a:xfrm>
            <a:off x="522725" y="79125"/>
            <a:ext cx="85206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Android Academy Staff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0" name="Google Shape;470;p85"/>
          <p:cNvGrpSpPr/>
          <p:nvPr/>
        </p:nvGrpSpPr>
        <p:grpSpPr>
          <a:xfrm>
            <a:off x="3766615" y="1289525"/>
            <a:ext cx="1610757" cy="2520096"/>
            <a:chOff x="4750814" y="1224174"/>
            <a:chExt cx="1968900" cy="3080425"/>
          </a:xfrm>
        </p:grpSpPr>
        <p:pic>
          <p:nvPicPr>
            <p:cNvPr id="471" name="Google Shape;471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24464" y="1224174"/>
              <a:ext cx="1821600" cy="18216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72" name="Google Shape;472;p85"/>
            <p:cNvSpPr/>
            <p:nvPr/>
          </p:nvSpPr>
          <p:spPr>
            <a:xfrm>
              <a:off x="4750814" y="3056599"/>
              <a:ext cx="19689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Yonatan Levin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Google Developer Expert</a:t>
              </a:r>
              <a:r>
                <a:rPr b="0" i="0" lang="en-US" u="none" cap="none" strike="noStrike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endParaRPr b="0" i="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73" name="Google Shape;473;p85"/>
          <p:cNvGrpSpPr/>
          <p:nvPr/>
        </p:nvGrpSpPr>
        <p:grpSpPr>
          <a:xfrm>
            <a:off x="5622473" y="1290398"/>
            <a:ext cx="1521300" cy="2518357"/>
            <a:chOff x="5722856" y="1289573"/>
            <a:chExt cx="1521300" cy="2518357"/>
          </a:xfrm>
        </p:grpSpPr>
        <p:pic>
          <p:nvPicPr>
            <p:cNvPr id="474" name="Google Shape;474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27635" y="1289573"/>
              <a:ext cx="1511700" cy="1511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75" name="Google Shape;475;p85"/>
            <p:cNvSpPr/>
            <p:nvPr/>
          </p:nvSpPr>
          <p:spPr>
            <a:xfrm>
              <a:off x="5722856" y="2787030"/>
              <a:ext cx="1521300" cy="10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Yossi Segev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Colu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76" name="Google Shape;476;p85"/>
          <p:cNvGrpSpPr/>
          <p:nvPr/>
        </p:nvGrpSpPr>
        <p:grpSpPr>
          <a:xfrm>
            <a:off x="7370911" y="1289575"/>
            <a:ext cx="1557900" cy="2734480"/>
            <a:chOff x="7485286" y="1289575"/>
            <a:chExt cx="1557900" cy="2734480"/>
          </a:xfrm>
        </p:grpSpPr>
        <p:pic>
          <p:nvPicPr>
            <p:cNvPr id="477" name="Google Shape;477;p85"/>
            <p:cNvPicPr preferRelativeResize="0"/>
            <p:nvPr/>
          </p:nvPicPr>
          <p:blipFill rotWithShape="1">
            <a:blip r:embed="rId5">
              <a:alphaModFix/>
            </a:blip>
            <a:srcRect b="49980" l="27435" r="25269" t="19640"/>
            <a:stretch/>
          </p:blipFill>
          <p:spPr>
            <a:xfrm>
              <a:off x="7485286" y="1289575"/>
              <a:ext cx="1557900" cy="1511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78" name="Google Shape;478;p85"/>
            <p:cNvSpPr/>
            <p:nvPr/>
          </p:nvSpPr>
          <p:spPr>
            <a:xfrm>
              <a:off x="7503581" y="3003155"/>
              <a:ext cx="1521300" cy="10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Shahar Avigezer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Developer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Hello Heart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479" name="Google Shape;479;p85"/>
          <p:cNvGrpSpPr/>
          <p:nvPr/>
        </p:nvGrpSpPr>
        <p:grpSpPr>
          <a:xfrm>
            <a:off x="1940522" y="1290395"/>
            <a:ext cx="1531363" cy="2541200"/>
            <a:chOff x="5821793" y="1714267"/>
            <a:chExt cx="1871853" cy="3106222"/>
          </a:xfrm>
        </p:grpSpPr>
        <p:pic>
          <p:nvPicPr>
            <p:cNvPr id="480" name="Google Shape;480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21793" y="1714267"/>
              <a:ext cx="1821600" cy="18189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81" name="Google Shape;481;p85"/>
            <p:cNvSpPr/>
            <p:nvPr/>
          </p:nvSpPr>
          <p:spPr>
            <a:xfrm>
              <a:off x="5834246" y="3572489"/>
              <a:ext cx="1859400" cy="12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Ubuntu"/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Britt Barak</a:t>
              </a: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Android Lead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rPr lang="en-US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Figure8</a:t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Ubuntu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Title 1" showMasterSp="0">
  <p:cSld name="Photo blank_2_1">
    <p:bg>
      <p:bgPr>
        <a:solidFill>
          <a:srgbClr val="03A9F4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6"/>
          <p:cNvSpPr txBox="1"/>
          <p:nvPr>
            <p:ph type="title"/>
          </p:nvPr>
        </p:nvSpPr>
        <p:spPr>
          <a:xfrm>
            <a:off x="311700" y="292625"/>
            <a:ext cx="85206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showMasterSp="0">
  <p:cSld name="Photo blank_1">
    <p:bg>
      <p:bgPr>
        <a:noFill/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 1">
  <p:cSld name="CUSTOM_1_2_2_1_1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6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8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">
  <p:cSld name="CUSTOM_1_2_2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89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">
  <p:cSld name="CUSTOM_1_2_2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90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">
  <p:cSld name="CUSTOM_1_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91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 2 2 1 1">
  <p:cSld name="CUSTOM_1_2_2_1_1_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7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92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3">
  <p:cSld name="CUSTOM_1_2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1212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 sub-titles" showMasterSp="0">
  <p:cSld name="Sample Dark Slide_1">
    <p:bg>
      <p:bgPr>
        <a:solidFill>
          <a:srgbClr val="445A65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3"/>
          <p:cNvSpPr txBox="1"/>
          <p:nvPr>
            <p:ph idx="1" type="body"/>
          </p:nvPr>
        </p:nvSpPr>
        <p:spPr>
          <a:xfrm>
            <a:off x="136800" y="1012750"/>
            <a:ext cx="8870400" cy="405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502" name="Google Shape;502;p93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3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9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9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6" name="Google Shape;506;p9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9" name="Google Shape;509;p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0" name="Google Shape;510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file">
  <p:cSld name="CUSTOM_1_2_1_2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5"/>
          <p:cNvSpPr/>
          <p:nvPr/>
        </p:nvSpPr>
        <p:spPr>
          <a:xfrm>
            <a:off x="-44825" y="0"/>
            <a:ext cx="9188700" cy="5143500"/>
          </a:xfrm>
          <a:prstGeom prst="rect">
            <a:avLst/>
          </a:prstGeom>
          <a:solidFill>
            <a:srgbClr val="445A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95"/>
          <p:cNvSpPr/>
          <p:nvPr/>
        </p:nvSpPr>
        <p:spPr>
          <a:xfrm>
            <a:off x="2116925" y="3523513"/>
            <a:ext cx="32589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Yonatan V.Levin</a:t>
            </a:r>
            <a:endParaRPr sz="3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14" name="Google Shape;514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08475" y="4093033"/>
            <a:ext cx="341925" cy="34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95"/>
          <p:cNvPicPr preferRelativeResize="0"/>
          <p:nvPr/>
        </p:nvPicPr>
        <p:blipFill rotWithShape="1">
          <a:blip r:embed="rId3">
            <a:alphaModFix/>
          </a:blip>
          <a:srcRect b="15460" l="5744" r="1007" t="22373"/>
          <a:stretch/>
        </p:blipFill>
        <p:spPr>
          <a:xfrm>
            <a:off x="483325" y="3241113"/>
            <a:ext cx="1507800" cy="150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6" name="Google Shape;51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479" y="3555650"/>
            <a:ext cx="341924" cy="3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95"/>
          <p:cNvSpPr/>
          <p:nvPr/>
        </p:nvSpPr>
        <p:spPr>
          <a:xfrm>
            <a:off x="6921050" y="3580809"/>
            <a:ext cx="2187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levin.yonatan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8" name="Google Shape;518;p95"/>
          <p:cNvSpPr/>
          <p:nvPr/>
        </p:nvSpPr>
        <p:spPr>
          <a:xfrm>
            <a:off x="6960250" y="4117913"/>
            <a:ext cx="1105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parahall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9" name="Google Shape;519;p95"/>
          <p:cNvSpPr/>
          <p:nvPr/>
        </p:nvSpPr>
        <p:spPr>
          <a:xfrm>
            <a:off x="2519638" y="4114949"/>
            <a:ext cx="3996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Google Developer Expert</a:t>
            </a:r>
            <a:endParaRPr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20" name="Google Shape;520;p95"/>
          <p:cNvPicPr preferRelativeResize="0"/>
          <p:nvPr/>
        </p:nvPicPr>
        <p:blipFill rotWithShape="1">
          <a:blip r:embed="rId5">
            <a:alphaModFix/>
          </a:blip>
          <a:srcRect b="23087" l="0" r="75161" t="9933"/>
          <a:stretch/>
        </p:blipFill>
        <p:spPr>
          <a:xfrm>
            <a:off x="2116925" y="4056762"/>
            <a:ext cx="242950" cy="29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6"/>
          <p:cNvSpPr/>
          <p:nvPr/>
        </p:nvSpPr>
        <p:spPr>
          <a:xfrm>
            <a:off x="0" y="-72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67900" y="89825"/>
            <a:ext cx="5008176" cy="26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96"/>
          <p:cNvSpPr txBox="1"/>
          <p:nvPr/>
        </p:nvSpPr>
        <p:spPr>
          <a:xfrm>
            <a:off x="61450" y="3847650"/>
            <a:ext cx="2784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&gt;100 Cities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25" name="Google Shape;525;p96"/>
          <p:cNvCxnSpPr/>
          <p:nvPr/>
        </p:nvCxnSpPr>
        <p:spPr>
          <a:xfrm>
            <a:off x="629721" y="3715000"/>
            <a:ext cx="15342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96"/>
          <p:cNvSpPr/>
          <p:nvPr/>
        </p:nvSpPr>
        <p:spPr>
          <a:xfrm>
            <a:off x="1359096" y="3354250"/>
            <a:ext cx="189300" cy="1893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96"/>
          <p:cNvCxnSpPr/>
          <p:nvPr/>
        </p:nvCxnSpPr>
        <p:spPr>
          <a:xfrm>
            <a:off x="629721" y="4351175"/>
            <a:ext cx="15342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96"/>
          <p:cNvSpPr txBox="1"/>
          <p:nvPr/>
        </p:nvSpPr>
        <p:spPr>
          <a:xfrm>
            <a:off x="6303000" y="3860225"/>
            <a:ext cx="2841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&gt; 30M users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29" name="Google Shape;529;p96"/>
          <p:cNvCxnSpPr/>
          <p:nvPr/>
        </p:nvCxnSpPr>
        <p:spPr>
          <a:xfrm>
            <a:off x="6882849" y="3727575"/>
            <a:ext cx="15657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96"/>
          <p:cNvSpPr/>
          <p:nvPr/>
        </p:nvSpPr>
        <p:spPr>
          <a:xfrm>
            <a:off x="7571046" y="3354250"/>
            <a:ext cx="189300" cy="1893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96"/>
          <p:cNvCxnSpPr/>
          <p:nvPr/>
        </p:nvCxnSpPr>
        <p:spPr>
          <a:xfrm>
            <a:off x="6882849" y="4363750"/>
            <a:ext cx="15657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96"/>
          <p:cNvSpPr txBox="1"/>
          <p:nvPr/>
        </p:nvSpPr>
        <p:spPr>
          <a:xfrm>
            <a:off x="2814300" y="3860225"/>
            <a:ext cx="3515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Ruby, Go, Python, Microservices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33" name="Google Shape;533;p96"/>
          <p:cNvCxnSpPr/>
          <p:nvPr/>
        </p:nvCxnSpPr>
        <p:spPr>
          <a:xfrm>
            <a:off x="2889951" y="3727575"/>
            <a:ext cx="33753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96"/>
          <p:cNvSpPr/>
          <p:nvPr/>
        </p:nvSpPr>
        <p:spPr>
          <a:xfrm>
            <a:off x="4477346" y="3354250"/>
            <a:ext cx="189300" cy="1893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p96"/>
          <p:cNvCxnSpPr/>
          <p:nvPr/>
        </p:nvCxnSpPr>
        <p:spPr>
          <a:xfrm>
            <a:off x="2889951" y="4363750"/>
            <a:ext cx="3375300" cy="57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ogo" type="title">
  <p:cSld name="TITLE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8"/>
          <p:cNvSpPr txBox="1"/>
          <p:nvPr>
            <p:ph idx="1" type="subTitle"/>
          </p:nvPr>
        </p:nvSpPr>
        <p:spPr>
          <a:xfrm>
            <a:off x="311700" y="2933175"/>
            <a:ext cx="85206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5" name="Google Shape;545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p98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98"/>
          <p:cNvSpPr txBox="1"/>
          <p:nvPr>
            <p:ph type="ctrTitle"/>
          </p:nvPr>
        </p:nvSpPr>
        <p:spPr>
          <a:xfrm>
            <a:off x="311800" y="1057425"/>
            <a:ext cx="8520600" cy="17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8" name="Google Shape;548;p98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98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98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551" name="Google Shape;551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98" y="180151"/>
            <a:ext cx="2499401" cy="154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9"/>
          <p:cNvSpPr txBox="1"/>
          <p:nvPr>
            <p:ph idx="1" type="subTitle"/>
          </p:nvPr>
        </p:nvSpPr>
        <p:spPr>
          <a:xfrm>
            <a:off x="311700" y="2901875"/>
            <a:ext cx="85206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4" name="Google Shape;554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5" name="Google Shape;555;p99"/>
          <p:cNvSpPr/>
          <p:nvPr/>
        </p:nvSpPr>
        <p:spPr>
          <a:xfrm>
            <a:off x="0" y="0"/>
            <a:ext cx="9144000" cy="28341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7" name="Google Shape;557;p99"/>
          <p:cNvSpPr/>
          <p:nvPr/>
        </p:nvSpPr>
        <p:spPr>
          <a:xfrm>
            <a:off x="7808725" y="2572150"/>
            <a:ext cx="552900" cy="5529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99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9" name="Google Shape;559;p99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2">
    <p:bg>
      <p:bgPr>
        <a:noFill/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2" name="Google Shape;562;p100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3" name="Google Shape;563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 sub-titles" showMasterSp="0">
  <p:cSld name="Sample Dark Slide">
    <p:bg>
      <p:bgPr>
        <a:solidFill>
          <a:srgbClr val="445A65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1"/>
          <p:cNvSpPr txBox="1"/>
          <p:nvPr>
            <p:ph idx="1" type="body"/>
          </p:nvPr>
        </p:nvSpPr>
        <p:spPr>
          <a:xfrm>
            <a:off x="136800" y="855950"/>
            <a:ext cx="8870400" cy="420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566" name="Google Shape;566;p101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" showMasterSp="0">
  <p:cSld name="Photo blank">
    <p:bg>
      <p:bgPr>
        <a:solidFill>
          <a:srgbClr val="22222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02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9" name="Google Shape;569;p102"/>
          <p:cNvSpPr txBox="1"/>
          <p:nvPr>
            <p:ph idx="1" type="body"/>
          </p:nvPr>
        </p:nvSpPr>
        <p:spPr>
          <a:xfrm>
            <a:off x="136800" y="876825"/>
            <a:ext cx="8870400" cy="418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oogle Design Dark - Title">
  <p:cSld name="BLANK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3"/>
          <p:cNvSpPr/>
          <p:nvPr/>
        </p:nvSpPr>
        <p:spPr>
          <a:xfrm>
            <a:off x="-13200" y="-26450"/>
            <a:ext cx="9198300" cy="5197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03"/>
          <p:cNvSpPr txBox="1"/>
          <p:nvPr>
            <p:ph type="title"/>
          </p:nvPr>
        </p:nvSpPr>
        <p:spPr>
          <a:xfrm>
            <a:off x="136800" y="157825"/>
            <a:ext cx="869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3" name="Google Shape;573;p103"/>
          <p:cNvSpPr txBox="1"/>
          <p:nvPr/>
        </p:nvSpPr>
        <p:spPr>
          <a:xfrm>
            <a:off x="136800" y="1007350"/>
            <a:ext cx="8870400" cy="4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3C76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74" name="Google Shape;574;p103"/>
          <p:cNvSpPr txBox="1"/>
          <p:nvPr>
            <p:ph idx="1" type="body"/>
          </p:nvPr>
        </p:nvSpPr>
        <p:spPr>
          <a:xfrm>
            <a:off x="136800" y="845500"/>
            <a:ext cx="8870400" cy="4218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●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consolata"/>
              <a:buChar char="○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Inconsolata"/>
              <a:buChar char="■"/>
              <a:defRPr sz="1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55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41.xml"/><Relationship Id="rId37" Type="http://schemas.openxmlformats.org/officeDocument/2006/relationships/theme" Target="../theme/theme5.xml"/><Relationship Id="rId14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2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12.xml"/><Relationship Id="rId42" Type="http://schemas.openxmlformats.org/officeDocument/2006/relationships/slideLayout" Target="../slideLayouts/slideLayout134.xml"/><Relationship Id="rId41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14.xml"/><Relationship Id="rId44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13.xml"/><Relationship Id="rId43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16.xml"/><Relationship Id="rId46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15.xml"/><Relationship Id="rId45" Type="http://schemas.openxmlformats.org/officeDocument/2006/relationships/slideLayout" Target="../slideLayouts/slideLayout137.xml"/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18.xml"/><Relationship Id="rId48" Type="http://schemas.openxmlformats.org/officeDocument/2006/relationships/theme" Target="../theme/theme6.xml"/><Relationship Id="rId25" Type="http://schemas.openxmlformats.org/officeDocument/2006/relationships/slideLayout" Target="../slideLayouts/slideLayout117.xml"/><Relationship Id="rId47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03.xml"/><Relationship Id="rId33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02.xml"/><Relationship Id="rId32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05.xml"/><Relationship Id="rId35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04.xml"/><Relationship Id="rId34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07.xml"/><Relationship Id="rId37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06.xml"/><Relationship Id="rId36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09.xml"/><Relationship Id="rId39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08.xml"/><Relationship Id="rId38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0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79.xml"/><Relationship Id="rId20" Type="http://schemas.openxmlformats.org/officeDocument/2006/relationships/slideLayout" Target="../slideLayouts/slideLayout159.xml"/><Relationship Id="rId42" Type="http://schemas.openxmlformats.org/officeDocument/2006/relationships/slideLayout" Target="../slideLayouts/slideLayout181.xml"/><Relationship Id="rId41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61.xml"/><Relationship Id="rId44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60.xml"/><Relationship Id="rId43" Type="http://schemas.openxmlformats.org/officeDocument/2006/relationships/slideLayout" Target="../slideLayouts/slideLayout182.xml"/><Relationship Id="rId24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62.xml"/><Relationship Id="rId45" Type="http://schemas.openxmlformats.org/officeDocument/2006/relationships/theme" Target="../theme/theme4.xml"/><Relationship Id="rId1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7.xml"/><Relationship Id="rId27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70.xml"/><Relationship Id="rId30" Type="http://schemas.openxmlformats.org/officeDocument/2006/relationships/slideLayout" Target="../slideLayouts/slideLayout169.xml"/><Relationship Id="rId11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71.xml"/><Relationship Id="rId13" Type="http://schemas.openxmlformats.org/officeDocument/2006/relationships/slideLayout" Target="../slideLayouts/slideLayout152.xml"/><Relationship Id="rId35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54.xml"/><Relationship Id="rId37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75.xml"/><Relationship Id="rId17" Type="http://schemas.openxmlformats.org/officeDocument/2006/relationships/slideLayout" Target="../slideLayouts/slideLayout156.xml"/><Relationship Id="rId39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55.xml"/><Relationship Id="rId38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57.xml"/></Relationships>
</file>

<file path=ppt/slideMasters/_rels/slideMaster6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1.xml"/><Relationship Id="rId22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05.xml"/><Relationship Id="rId23" Type="http://schemas.openxmlformats.org/officeDocument/2006/relationships/slideLayout" Target="../slideLayouts/slideLayout204.xml"/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26" Type="http://schemas.openxmlformats.org/officeDocument/2006/relationships/slideLayout" Target="../slideLayouts/slideLayout207.xml"/><Relationship Id="rId25" Type="http://schemas.openxmlformats.org/officeDocument/2006/relationships/slideLayout" Target="../slideLayouts/slideLayout206.xml"/><Relationship Id="rId28" Type="http://schemas.openxmlformats.org/officeDocument/2006/relationships/slideLayout" Target="../slideLayouts/slideLayout209.xml"/><Relationship Id="rId27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188.xml"/><Relationship Id="rId8" Type="http://schemas.openxmlformats.org/officeDocument/2006/relationships/slideLayout" Target="../slideLayouts/slideLayout189.xml"/><Relationship Id="rId31" Type="http://schemas.openxmlformats.org/officeDocument/2006/relationships/slideLayout" Target="../slideLayouts/slideLayout212.xml"/><Relationship Id="rId30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192.xml"/><Relationship Id="rId33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194.xml"/><Relationship Id="rId35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193.xml"/><Relationship Id="rId34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196.xml"/><Relationship Id="rId37" Type="http://schemas.openxmlformats.org/officeDocument/2006/relationships/slideLayout" Target="../slideLayouts/slideLayout218.xml"/><Relationship Id="rId14" Type="http://schemas.openxmlformats.org/officeDocument/2006/relationships/slideLayout" Target="../slideLayouts/slideLayout195.xml"/><Relationship Id="rId36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198.xml"/><Relationship Id="rId39" Type="http://schemas.openxmlformats.org/officeDocument/2006/relationships/slideLayout" Target="../slideLayouts/slideLayout220.xml"/><Relationship Id="rId16" Type="http://schemas.openxmlformats.org/officeDocument/2006/relationships/slideLayout" Target="../slideLayouts/slideLayout197.xml"/><Relationship Id="rId38" Type="http://schemas.openxmlformats.org/officeDocument/2006/relationships/slideLayout" Target="../slideLayouts/slideLayout219.xml"/><Relationship Id="rId19" Type="http://schemas.openxmlformats.org/officeDocument/2006/relationships/slideLayout" Target="../slideLayouts/slideLayout200.xml"/><Relationship Id="rId18" Type="http://schemas.openxmlformats.org/officeDocument/2006/relationships/slideLayout" Target="../slideLayouts/slideLayout1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Condensed"/>
              <a:buChar char="●"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15" name="Google Shape;15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Condensed"/>
              <a:buChar char="●"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180" name="Google Shape;180;p3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32386"/>
            <a:ext cx="9143999" cy="118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Condensed"/>
              <a:buChar char="●"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56" name="Google Shape;35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65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358" name="Google Shape;358;p6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7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03A9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9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97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Condensed"/>
              <a:buChar char="●"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40" name="Google Shape;540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" name="Google Shape;541;p97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542" name="Google Shape;542;p9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  <p:sldLayoutId id="2147483774" r:id="rId35"/>
    <p:sldLayoutId id="2147483775" r:id="rId36"/>
    <p:sldLayoutId id="2147483776" r:id="rId37"/>
    <p:sldLayoutId id="2147483777" r:id="rId38"/>
    <p:sldLayoutId id="2147483778" r:id="rId39"/>
    <p:sldLayoutId id="2147483779" r:id="rId40"/>
    <p:sldLayoutId id="2147483780" r:id="rId41"/>
    <p:sldLayoutId id="2147483781" r:id="rId42"/>
    <p:sldLayoutId id="2147483782" r:id="rId43"/>
    <p:sldLayoutId id="2147483783" r:id="rId44"/>
    <p:sldLayoutId id="2147483784" r:id="rId45"/>
    <p:sldLayoutId id="2147483785" r:id="rId46"/>
    <p:sldLayoutId id="2147483786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0" name="Google Shape;770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1" name="Google Shape;771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  <p:sldLayoutId id="2147483821" r:id="rId35"/>
    <p:sldLayoutId id="2147483822" r:id="rId36"/>
    <p:sldLayoutId id="2147483823" r:id="rId37"/>
    <p:sldLayoutId id="2147483824" r:id="rId38"/>
    <p:sldLayoutId id="2147483825" r:id="rId39"/>
    <p:sldLayoutId id="2147483826" r:id="rId40"/>
    <p:sldLayoutId id="2147483827" r:id="rId41"/>
    <p:sldLayoutId id="2147483828" r:id="rId42"/>
    <p:sldLayoutId id="2147483829" r:id="rId43"/>
    <p:sldLayoutId id="2147483830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89"/>
          <p:cNvSpPr/>
          <p:nvPr/>
        </p:nvSpPr>
        <p:spPr>
          <a:xfrm>
            <a:off x="0" y="0"/>
            <a:ext cx="9144000" cy="1183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8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"/>
              <a:buNone/>
              <a:defRPr b="1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5" name="Google Shape;955;p189"/>
          <p:cNvSpPr txBox="1"/>
          <p:nvPr>
            <p:ph idx="1" type="body"/>
          </p:nvPr>
        </p:nvSpPr>
        <p:spPr>
          <a:xfrm>
            <a:off x="311700" y="1270300"/>
            <a:ext cx="85206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Condensed"/>
              <a:buChar char="●"/>
              <a:defRPr sz="24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○"/>
              <a:defRPr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●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Condensed"/>
              <a:buChar char="○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Condensed"/>
              <a:buChar char="■"/>
              <a:defRPr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56" name="Google Shape;956;p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7" name="Google Shape;957;p189"/>
          <p:cNvSpPr/>
          <p:nvPr/>
        </p:nvSpPr>
        <p:spPr>
          <a:xfrm>
            <a:off x="0" y="0"/>
            <a:ext cx="9144000" cy="1416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c_dehaze_white_24dp_2x.png" id="958" name="Google Shape;958;p18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343382" y="47576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32386"/>
            <a:ext cx="9143999" cy="118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  <p:sldLayoutId id="2147483861" r:id="rId33"/>
    <p:sldLayoutId id="2147483862" r:id="rId34"/>
    <p:sldLayoutId id="2147483863" r:id="rId35"/>
    <p:sldLayoutId id="2147483864" r:id="rId36"/>
    <p:sldLayoutId id="2147483865" r:id="rId37"/>
    <p:sldLayoutId id="2147483866" r:id="rId38"/>
    <p:sldLayoutId id="214748386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6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6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android.com/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6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9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ackoverflow.com/" TargetMode="External"/><Relationship Id="rId4" Type="http://schemas.openxmlformats.org/officeDocument/2006/relationships/image" Target="../media/image20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9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0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9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9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9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7.gif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73.jpg"/><Relationship Id="rId4" Type="http://schemas.openxmlformats.org/officeDocument/2006/relationships/hyperlink" Target="http://en.wikipedia.org/wiki/HTC_Dream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s://en.wikipedia.org/wiki/Pixel_2" TargetMode="External"/><Relationship Id="rId4" Type="http://schemas.openxmlformats.org/officeDocument/2006/relationships/image" Target="../media/image20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78.png"/><Relationship Id="rId4" Type="http://schemas.openxmlformats.org/officeDocument/2006/relationships/hyperlink" Target="http://en.wikipedia.org/wiki/Nexus_10" TargetMode="Externa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74.png"/><Relationship Id="rId4" Type="http://schemas.openxmlformats.org/officeDocument/2006/relationships/hyperlink" Target="http://en.wikipedia.org/wiki/Android_Wea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0.png"/><Relationship Id="rId4" Type="http://schemas.openxmlformats.org/officeDocument/2006/relationships/hyperlink" Target="https://goo.gl/u1pxZv" TargetMode="External"/><Relationship Id="rId5" Type="http://schemas.openxmlformats.org/officeDocument/2006/relationships/image" Target="../media/image10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8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0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s://developer.android.com/training/basics/firstapp/starting-activity.html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9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0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75.gif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81.png"/><Relationship Id="rId4" Type="http://schemas.openxmlformats.org/officeDocument/2006/relationships/image" Target="../media/image176.png"/><Relationship Id="rId5" Type="http://schemas.openxmlformats.org/officeDocument/2006/relationships/image" Target="../media/image18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udacity.com/course/android-basics-user-interface--ud834" TargetMode="External"/><Relationship Id="rId4" Type="http://schemas.openxmlformats.org/officeDocument/2006/relationships/hyperlink" Target="https://www.udacity.com/course/android-basics-user-input--ud836" TargetMode="External"/><Relationship Id="rId9" Type="http://schemas.openxmlformats.org/officeDocument/2006/relationships/hyperlink" Target="https://www.udacity.com/course/android-basics-networking--ud843" TargetMode="External"/><Relationship Id="rId5" Type="http://schemas.openxmlformats.org/officeDocument/2006/relationships/hyperlink" Target="https://www.udacity.com/course/android-basics-user-input--ud836" TargetMode="External"/><Relationship Id="rId6" Type="http://schemas.openxmlformats.org/officeDocument/2006/relationships/hyperlink" Target="https://www.udacity.com/course/android-basics-multi-screen-apps--ud839" TargetMode="External"/><Relationship Id="rId7" Type="http://schemas.openxmlformats.org/officeDocument/2006/relationships/hyperlink" Target="https://www.udacity.com/course/android-basics-multi-screen-apps--ud839" TargetMode="External"/><Relationship Id="rId8" Type="http://schemas.openxmlformats.org/officeDocument/2006/relationships/hyperlink" Target="https://www.udacity.com/course/android-basics-networking--ud843" TargetMode="External"/><Relationship Id="rId11" Type="http://schemas.openxmlformats.org/officeDocument/2006/relationships/hyperlink" Target="https://www.udacity.com/course/android-basics-data-storage--ud845" TargetMode="External"/><Relationship Id="rId10" Type="http://schemas.openxmlformats.org/officeDocument/2006/relationships/hyperlink" Target="https://www.udacity.com/course/android-basics-data-storage--ud845" TargetMode="External"/><Relationship Id="rId13" Type="http://schemas.openxmlformats.org/officeDocument/2006/relationships/image" Target="../media/image112.png"/><Relationship Id="rId12" Type="http://schemas.openxmlformats.org/officeDocument/2006/relationships/hyperlink" Target="https://www.udacity.com/course/android-basics-user-interface--ud834" TargetMode="External"/><Relationship Id="rId14" Type="http://schemas.openxmlformats.org/officeDocument/2006/relationships/image" Target="../media/image10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8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44.xml"/><Relationship Id="rId3" Type="http://schemas.openxmlformats.org/officeDocument/2006/relationships/hyperlink" Target="http://developer.android.com/guide/topics/ui/notifiers/toasts.html" TargetMode="External"/><Relationship Id="rId4" Type="http://schemas.openxmlformats.org/officeDocument/2006/relationships/image" Target="../media/image186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85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udacity.com/course/developing-android-apps--ud853" TargetMode="External"/><Relationship Id="rId4" Type="http://schemas.openxmlformats.org/officeDocument/2006/relationships/hyperlink" Target="https://www.udacity.com/course/developing-android-apps--ud853" TargetMode="External"/><Relationship Id="rId9" Type="http://schemas.openxmlformats.org/officeDocument/2006/relationships/hyperlink" Target="https://www.udacity.com/course/material-design-for-android-developers--ud862" TargetMode="External"/><Relationship Id="rId5" Type="http://schemas.openxmlformats.org/officeDocument/2006/relationships/hyperlink" Target="https://www.udacity.com/course/advanced-android-app-development--ud855" TargetMode="External"/><Relationship Id="rId6" Type="http://schemas.openxmlformats.org/officeDocument/2006/relationships/hyperlink" Target="https://www.udacity.com/course/advanced-android-app-development--ud855" TargetMode="External"/><Relationship Id="rId7" Type="http://schemas.openxmlformats.org/officeDocument/2006/relationships/hyperlink" Target="https://www.udacity.com/course/gradle-for-android-and-java--ud867" TargetMode="External"/><Relationship Id="rId8" Type="http://schemas.openxmlformats.org/officeDocument/2006/relationships/hyperlink" Target="https://www.udacity.com/course/gradle-for-android-and-java--ud867" TargetMode="External"/><Relationship Id="rId11" Type="http://schemas.openxmlformats.org/officeDocument/2006/relationships/hyperlink" Target="https://www.udacity.com/course/android-wear-development--ud875A" TargetMode="External"/><Relationship Id="rId10" Type="http://schemas.openxmlformats.org/officeDocument/2006/relationships/hyperlink" Target="https://www.udacity.com/course/material-design-for-android-developers--ud862" TargetMode="External"/><Relationship Id="rId13" Type="http://schemas.openxmlformats.org/officeDocument/2006/relationships/image" Target="../media/image108.png"/><Relationship Id="rId12" Type="http://schemas.openxmlformats.org/officeDocument/2006/relationships/hyperlink" Target="https://www.udacity.com/course/android-wear-development--ud875A" TargetMode="Externa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82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93.gif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8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0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04.png"/><Relationship Id="rId4" Type="http://schemas.openxmlformats.org/officeDocument/2006/relationships/image" Target="../media/image210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oo.gl/XfT2FY" TargetMode="External"/><Relationship Id="rId4" Type="http://schemas.openxmlformats.org/officeDocument/2006/relationships/image" Target="../media/image108.png"/><Relationship Id="rId5" Type="http://schemas.openxmlformats.org/officeDocument/2006/relationships/image" Target="../media/image11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8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0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91.gif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65.xml"/><Relationship Id="rId3" Type="http://schemas.openxmlformats.org/officeDocument/2006/relationships/hyperlink" Target="https://bit.ly/2FECy7p" TargetMode="Externa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166.xml"/><Relationship Id="rId3" Type="http://schemas.openxmlformats.org/officeDocument/2006/relationships/hyperlink" Target="https://devfest-spb.com/" TargetMode="External"/><Relationship Id="rId4" Type="http://schemas.openxmlformats.org/officeDocument/2006/relationships/image" Target="../media/image206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00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8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.me/androidacademysp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7.png"/><Relationship Id="rId4" Type="http://schemas.openxmlformats.org/officeDocument/2006/relationships/hyperlink" Target="https://developer.android.com/about/dashboards" TargetMode="External"/><Relationship Id="rId5" Type="http://schemas.openxmlformats.org/officeDocument/2006/relationships/image" Target="../media/image1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1.png"/><Relationship Id="rId4" Type="http://schemas.openxmlformats.org/officeDocument/2006/relationships/image" Target="../media/image149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0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3.png"/><Relationship Id="rId4" Type="http://schemas.openxmlformats.org/officeDocument/2006/relationships/image" Target="../media/image121.png"/><Relationship Id="rId5" Type="http://schemas.openxmlformats.org/officeDocument/2006/relationships/image" Target="../media/image125.png"/><Relationship Id="rId6" Type="http://schemas.openxmlformats.org/officeDocument/2006/relationships/image" Target="../media/image147.png"/><Relationship Id="rId7" Type="http://schemas.openxmlformats.org/officeDocument/2006/relationships/image" Target="../media/image1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jpg"/><Relationship Id="rId4" Type="http://schemas.openxmlformats.org/officeDocument/2006/relationships/image" Target="../media/image99.jpg"/><Relationship Id="rId5" Type="http://schemas.openxmlformats.org/officeDocument/2006/relationships/image" Target="../media/image94.png"/><Relationship Id="rId6" Type="http://schemas.openxmlformats.org/officeDocument/2006/relationships/image" Target="../media/image1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eloper.android.com/about/dashboards/index.html" TargetMode="External"/><Relationship Id="rId4" Type="http://schemas.openxmlformats.org/officeDocument/2006/relationships/image" Target="../media/image20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98.png"/><Relationship Id="rId6" Type="http://schemas.openxmlformats.org/officeDocument/2006/relationships/image" Target="../media/image13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eveloper.android.com/guide/topics/manifest/manifest-intro.htm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eveloper.android.com/guide/components/activities.html" TargetMode="External"/><Relationship Id="rId4" Type="http://schemas.openxmlformats.org/officeDocument/2006/relationships/image" Target="../media/image142.png"/><Relationship Id="rId5" Type="http://schemas.openxmlformats.org/officeDocument/2006/relationships/image" Target="../media/image139.png"/><Relationship Id="rId6" Type="http://schemas.openxmlformats.org/officeDocument/2006/relationships/image" Target="../media/image138.png"/><Relationship Id="rId7" Type="http://schemas.openxmlformats.org/officeDocument/2006/relationships/image" Target="../media/image1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eveloper.android.com/training/basics/firstapp/running-app.html" TargetMode="External"/><Relationship Id="rId4" Type="http://schemas.openxmlformats.org/officeDocument/2006/relationships/image" Target="../media/image1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eveloper.android.com/tools/device.html" TargetMode="External"/><Relationship Id="rId4" Type="http://schemas.openxmlformats.org/officeDocument/2006/relationships/hyperlink" Target="https://developer.android.com/studio/debug/dev-options.html" TargetMode="External"/><Relationship Id="rId5" Type="http://schemas.openxmlformats.org/officeDocument/2006/relationships/image" Target="../media/image1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developer.android.com/sdk/installing/studio-build.html" TargetMode="External"/><Relationship Id="rId4" Type="http://schemas.openxmlformats.org/officeDocument/2006/relationships/image" Target="../media/image1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7.png"/><Relationship Id="rId4" Type="http://schemas.openxmlformats.org/officeDocument/2006/relationships/hyperlink" Target="http://developer.android.com/sdk/installing/studio-build.html" TargetMode="External"/><Relationship Id="rId5" Type="http://schemas.openxmlformats.org/officeDocument/2006/relationships/image" Target="../media/image146.png"/><Relationship Id="rId6" Type="http://schemas.openxmlformats.org/officeDocument/2006/relationships/image" Target="../media/image1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developer.android.com/tools/help/adb.html" TargetMode="External"/><Relationship Id="rId4" Type="http://schemas.openxmlformats.org/officeDocument/2006/relationships/image" Target="../media/image1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4.png"/><Relationship Id="rId4" Type="http://schemas.openxmlformats.org/officeDocument/2006/relationships/hyperlink" Target="https://developer.android.com/guide/topics/ui/layout/linear.html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eveloper.android.com/guide/topics/ui/layout/relative.html" TargetMode="External"/><Relationship Id="rId4" Type="http://schemas.openxmlformats.org/officeDocument/2006/relationships/image" Target="../media/image15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developer.android.com/training/constraint-layout/index.html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developer.android.com/training/constraint-layout/index.html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0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9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62.png"/><Relationship Id="rId4" Type="http://schemas.openxmlformats.org/officeDocument/2006/relationships/image" Target="../media/image16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6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6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9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8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6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27"/>
          <p:cNvSpPr txBox="1"/>
          <p:nvPr>
            <p:ph idx="4294967295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t/>
            </a:r>
            <a:endParaRPr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lang="en-US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DAGuest</a:t>
            </a:r>
            <a:endParaRPr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lang="en-US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DataArtEnjoyIT!</a:t>
            </a:r>
            <a:endParaRPr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60" name="Google Shape;1160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11555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227"/>
          <p:cNvSpPr txBox="1"/>
          <p:nvPr/>
        </p:nvSpPr>
        <p:spPr>
          <a:xfrm>
            <a:off x="6150700" y="2508925"/>
            <a:ext cx="29196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Condensed"/>
                <a:ea typeface="Roboto Condensed"/>
                <a:cs typeface="Roboto Condensed"/>
                <a:sym typeface="Roboto Condensed"/>
              </a:rPr>
              <a:t>! - часть пароля для вифи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162" name="Google Shape;1162;p227"/>
          <p:cNvCxnSpPr/>
          <p:nvPr/>
        </p:nvCxnSpPr>
        <p:spPr>
          <a:xfrm flipH="1">
            <a:off x="5922350" y="3054325"/>
            <a:ext cx="523800" cy="103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350" y="152400"/>
            <a:ext cx="263929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638" y="152400"/>
            <a:ext cx="23307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32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Let’s make clicker!</a:t>
            </a:r>
            <a:endParaRPr/>
          </a:p>
        </p:txBody>
      </p:sp>
      <p:sp>
        <p:nvSpPr>
          <p:cNvPr id="1846" name="Google Shape;1846;p327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Access Views in xml from Java code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Change text in TextView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Set onClickListener to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en-US"/>
              <a:t>Increment counter &amp; update text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2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Activity</a:t>
            </a:r>
            <a:endParaRPr/>
          </a:p>
        </p:txBody>
      </p:sp>
      <p:sp>
        <p:nvSpPr>
          <p:cNvPr id="1852" name="Google Shape;1852;p328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MainActivity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AppCompatActivity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400">
              <a:solidFill>
                <a:srgbClr val="8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onCreate(Bundle savedInstanceState)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.onCreate(savedInstanceState);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53" name="Google Shape;1853;p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625" y="1301475"/>
            <a:ext cx="2872875" cy="37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32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setContentView</a:t>
            </a:r>
            <a:endParaRPr/>
          </a:p>
        </p:txBody>
      </p:sp>
      <p:sp>
        <p:nvSpPr>
          <p:cNvPr id="1859" name="Google Shape;1859;p329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MainActivity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AppCompatActivity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4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400">
              <a:solidFill>
                <a:srgbClr val="8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onCreate(Bundle savedInstanceState)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.onCreate(savedInstanceState);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setContentView(R.layout.</a:t>
            </a:r>
            <a:r>
              <a:rPr b="1" i="1" lang="en-US" sz="1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activity_main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60" name="Google Shape;1860;p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750" y="1297875"/>
            <a:ext cx="2822150" cy="37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3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to the view on code</a:t>
            </a:r>
            <a:endParaRPr/>
          </a:p>
        </p:txBody>
      </p:sp>
      <p:sp>
        <p:nvSpPr>
          <p:cNvPr id="1866" name="Google Shape;1866;p330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MainActivity </a:t>
            </a: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AppCompatActivity {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 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onCreate(Bundle savedInstanceState) {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.onCreate(savedInstanceState);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setContentView(R.layout.</a:t>
            </a:r>
            <a:r>
              <a:rPr b="1" i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activity_main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findViewById(</a:t>
            </a:r>
            <a:r>
              <a:rPr i="1" lang="en-US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/*...*/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33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Assign view ID</a:t>
            </a:r>
            <a:endParaRPr/>
          </a:p>
        </p:txBody>
      </p:sp>
      <p:sp>
        <p:nvSpPr>
          <p:cNvPr id="1872" name="Google Shape;1872;p331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:id=</a:t>
            </a: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"@+id/counter_text"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33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 to the view on code</a:t>
            </a:r>
            <a:endParaRPr/>
          </a:p>
        </p:txBody>
      </p:sp>
      <p:sp>
        <p:nvSpPr>
          <p:cNvPr id="1878" name="Google Shape;1878;p332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MainActivity </a:t>
            </a: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AppCompatActivity {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 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@Override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onCreate(Bundle savedInstanceState) {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.onCreate(savedInstanceState);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setContentView(R.layout.</a:t>
            </a:r>
            <a:r>
              <a:rPr b="1" i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activity_main</a:t>
            </a: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findViewById(R.id.</a:t>
            </a:r>
            <a:r>
              <a:rPr b="1" i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i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_text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600">
              <a:solidFill>
                <a:srgbClr val="660E7A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33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text in TextView</a:t>
            </a:r>
            <a:endParaRPr/>
          </a:p>
        </p:txBody>
      </p:sp>
      <p:sp>
        <p:nvSpPr>
          <p:cNvPr id="1884" name="Google Shape;1884;p333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findViewById(R.id.</a:t>
            </a:r>
            <a:r>
              <a:rPr b="1" i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i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_text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.setText(</a:t>
            </a:r>
            <a:r>
              <a:rPr b="1" lang="en-US" sz="18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World!"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33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text in TextView</a:t>
            </a:r>
            <a:endParaRPr/>
          </a:p>
        </p:txBody>
      </p:sp>
      <p:sp>
        <p:nvSpPr>
          <p:cNvPr id="1890" name="Google Shape;1890;p334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findViewById(R.id.</a:t>
            </a:r>
            <a:r>
              <a:rPr b="1" i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i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_text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.setText(R.string.</a:t>
            </a:r>
            <a:r>
              <a:rPr b="1" i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initial_text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33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 a button and set OnClickListener</a:t>
            </a:r>
            <a:endParaRPr/>
          </a:p>
        </p:txBody>
      </p:sp>
      <p:sp>
        <p:nvSpPr>
          <p:cNvPr id="1896" name="Google Shape;1896;p335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counterButton = findViewById(R.id.</a:t>
            </a:r>
            <a:r>
              <a:rPr b="1" i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i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_button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counterButton.setOnClickListener(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View.OnClickListener()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solidFill>
                <a:srgbClr val="8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onClick(View v)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-US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b="1" i="1" lang="en-US" sz="1800">
                <a:solidFill>
                  <a:srgbClr val="0073B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TODO : update counter</a:t>
            </a:r>
            <a:endParaRPr b="1" i="1" sz="1800">
              <a:solidFill>
                <a:srgbClr val="0073B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800">
                <a:solidFill>
                  <a:srgbClr val="0073B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660E7A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B7B7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37"/>
          <p:cNvSpPr txBox="1"/>
          <p:nvPr/>
        </p:nvSpPr>
        <p:spPr>
          <a:xfrm>
            <a:off x="577675" y="0"/>
            <a:ext cx="8253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6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developer.android.com</a:t>
            </a:r>
            <a:r>
              <a:rPr lang="en-US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33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make counter!</a:t>
            </a:r>
            <a:endParaRPr/>
          </a:p>
        </p:txBody>
      </p:sp>
      <p:sp>
        <p:nvSpPr>
          <p:cNvPr id="1902" name="Google Shape;1902;p336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We’ll need a counter variable.</a:t>
            </a:r>
            <a:br>
              <a:rPr lang="en-US"/>
            </a:br>
            <a:r>
              <a:rPr lang="en-US"/>
              <a:t>Let’s make an int, and init it to 0.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MainActivity 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extends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AppCompatActivity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int 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ounter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US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-US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//...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33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onClickListener</a:t>
            </a:r>
            <a:endParaRPr/>
          </a:p>
        </p:txBody>
      </p:sp>
      <p:sp>
        <p:nvSpPr>
          <p:cNvPr id="1908" name="Google Shape;1908;p337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Button.setOnClickListener(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View.OnClickListener()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800">
              <a:solidFill>
                <a:srgbClr val="8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onClick(View v)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ounter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String text = String.</a:t>
            </a:r>
            <a:r>
              <a:rPr i="1"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valueOf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ounter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.setText(text);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660E7A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33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xml?</a:t>
            </a:r>
            <a:endParaRPr/>
          </a:p>
        </p:txBody>
      </p:sp>
      <p:sp>
        <p:nvSpPr>
          <p:cNvPr id="1914" name="Google Shape;1914;p338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b="1"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android:id="@+id/counter_button"</a:t>
            </a:r>
            <a:endParaRPr b="1"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android:layout_width="match_parent"</a:t>
            </a:r>
            <a:endParaRPr b="1"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android:layout_height="0dp"</a:t>
            </a:r>
            <a:endParaRPr b="1"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CCCCC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android:layout_weight="1"</a:t>
            </a:r>
            <a:endParaRPr b="1" sz="1600">
              <a:solidFill>
                <a:srgbClr val="CCCCC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b="1" lang="en-US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:onClick=</a:t>
            </a:r>
            <a:r>
              <a:rPr b="1" lang="en-US" sz="16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"onButtonClick"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onButtonClick(View view) 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660E7A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915" name="Google Shape;1915;p338"/>
          <p:cNvCxnSpPr/>
          <p:nvPr/>
        </p:nvCxnSpPr>
        <p:spPr>
          <a:xfrm flipH="1">
            <a:off x="2685025" y="3268775"/>
            <a:ext cx="384600" cy="74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33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little bit more fun</a:t>
            </a:r>
            <a:endParaRPr/>
          </a:p>
        </p:txBody>
      </p:sp>
      <p:sp>
        <p:nvSpPr>
          <p:cNvPr id="1921" name="Google Shape;1921;p339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onClick(View v)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 text;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8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counter 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% 10 == 0) {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text = getString(R.string.</a:t>
            </a:r>
            <a:r>
              <a:rPr b="1" lang="en-US" sz="18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app_name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} </a:t>
            </a:r>
            <a:r>
              <a:rPr b="1" lang="en-US" sz="18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text = String.</a:t>
            </a:r>
            <a:r>
              <a:rPr i="1"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valueOf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8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counterText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.setText(text);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660E7A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Google Shape;1926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357313"/>
            <a:ext cx="6191250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34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34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Quick UML Recap</a:t>
            </a:r>
            <a:endParaRPr/>
          </a:p>
        </p:txBody>
      </p:sp>
      <p:sp>
        <p:nvSpPr>
          <p:cNvPr id="1933" name="Google Shape;1933;p341"/>
          <p:cNvSpPr/>
          <p:nvPr/>
        </p:nvSpPr>
        <p:spPr>
          <a:xfrm>
            <a:off x="401450" y="1395750"/>
            <a:ext cx="1467900" cy="702600"/>
          </a:xfrm>
          <a:prstGeom prst="rect">
            <a:avLst/>
          </a:prstGeom>
          <a:solidFill>
            <a:srgbClr val="98CB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Activity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4" name="Google Shape;1934;p341"/>
          <p:cNvSpPr/>
          <p:nvPr/>
        </p:nvSpPr>
        <p:spPr>
          <a:xfrm>
            <a:off x="3754250" y="1395750"/>
            <a:ext cx="1467900" cy="702600"/>
          </a:xfrm>
          <a:prstGeom prst="rect">
            <a:avLst/>
          </a:prstGeom>
          <a:solidFill>
            <a:srgbClr val="32936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View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35" name="Google Shape;1935;p341"/>
          <p:cNvCxnSpPr>
            <a:stCxn id="1933" idx="3"/>
            <a:endCxn id="1934" idx="1"/>
          </p:cNvCxnSpPr>
          <p:nvPr/>
        </p:nvCxnSpPr>
        <p:spPr>
          <a:xfrm>
            <a:off x="1869350" y="1747050"/>
            <a:ext cx="188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36" name="Google Shape;1936;p341"/>
          <p:cNvSpPr txBox="1"/>
          <p:nvPr/>
        </p:nvSpPr>
        <p:spPr>
          <a:xfrm>
            <a:off x="1826000" y="1254050"/>
            <a:ext cx="18849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Condensed"/>
                <a:ea typeface="Roboto Condensed"/>
                <a:cs typeface="Roboto Condensed"/>
                <a:sym typeface="Roboto Condensed"/>
              </a:rPr>
              <a:t>Has,</a:t>
            </a:r>
            <a:br>
              <a:rPr lang="en-US" sz="110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1100">
                <a:latin typeface="Roboto Condensed"/>
                <a:ea typeface="Roboto Condensed"/>
                <a:cs typeface="Roboto Condensed"/>
                <a:sym typeface="Roboto Condensed"/>
              </a:rPr>
              <a:t>Inflates</a:t>
            </a:r>
            <a:endParaRPr sz="11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>
                <a:latin typeface="Roboto Condensed"/>
                <a:ea typeface="Roboto Condensed"/>
                <a:cs typeface="Roboto Condensed"/>
                <a:sym typeface="Roboto Condensed"/>
              </a:rPr>
              <a:t>setContentView</a:t>
            </a:r>
            <a:endParaRPr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7" name="Google Shape;1937;p341"/>
          <p:cNvSpPr/>
          <p:nvPr/>
        </p:nvSpPr>
        <p:spPr>
          <a:xfrm>
            <a:off x="2992250" y="2462550"/>
            <a:ext cx="1467900" cy="702600"/>
          </a:xfrm>
          <a:prstGeom prst="rect">
            <a:avLst/>
          </a:prstGeom>
          <a:solidFill>
            <a:srgbClr val="C500D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Condensed"/>
                <a:ea typeface="Roboto Condensed"/>
                <a:cs typeface="Roboto Condensed"/>
                <a:sym typeface="Roboto Condensed"/>
              </a:rPr>
              <a:t>ViewGroup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8" name="Google Shape;1938;p341"/>
          <p:cNvSpPr/>
          <p:nvPr/>
        </p:nvSpPr>
        <p:spPr>
          <a:xfrm>
            <a:off x="4592450" y="2462550"/>
            <a:ext cx="1467900" cy="702600"/>
          </a:xfrm>
          <a:prstGeom prst="rect">
            <a:avLst/>
          </a:prstGeom>
          <a:solidFill>
            <a:srgbClr val="23C9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Condensed"/>
                <a:ea typeface="Roboto Condensed"/>
                <a:cs typeface="Roboto Condensed"/>
                <a:sym typeface="Roboto Condensed"/>
              </a:rPr>
              <a:t>Not a ViewGroup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39" name="Google Shape;1939;p341"/>
          <p:cNvCxnSpPr>
            <a:stCxn id="1937" idx="0"/>
            <a:endCxn id="1934" idx="2"/>
          </p:cNvCxnSpPr>
          <p:nvPr/>
        </p:nvCxnSpPr>
        <p:spPr>
          <a:xfrm rot="-5400000">
            <a:off x="3925100" y="1899450"/>
            <a:ext cx="364200" cy="76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0" name="Google Shape;1940;p341"/>
          <p:cNvCxnSpPr>
            <a:stCxn id="1938" idx="0"/>
            <a:endCxn id="1934" idx="2"/>
          </p:cNvCxnSpPr>
          <p:nvPr/>
        </p:nvCxnSpPr>
        <p:spPr>
          <a:xfrm flipH="1" rot="5400000">
            <a:off x="4725200" y="1861350"/>
            <a:ext cx="364200" cy="838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1" name="Google Shape;1941;p341"/>
          <p:cNvSpPr txBox="1"/>
          <p:nvPr/>
        </p:nvSpPr>
        <p:spPr>
          <a:xfrm>
            <a:off x="3850804" y="1524636"/>
            <a:ext cx="18849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Condensed"/>
                <a:ea typeface="Roboto Condensed"/>
                <a:cs typeface="Roboto Condensed"/>
                <a:sym typeface="Roboto Condensed"/>
              </a:rPr>
              <a:t>extends</a:t>
            </a:r>
            <a:endParaRPr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2" name="Google Shape;1942;p341"/>
          <p:cNvSpPr/>
          <p:nvPr/>
        </p:nvSpPr>
        <p:spPr>
          <a:xfrm>
            <a:off x="1477450" y="3300750"/>
            <a:ext cx="1611000" cy="434700"/>
          </a:xfrm>
          <a:prstGeom prst="rect">
            <a:avLst/>
          </a:prstGeom>
          <a:solidFill>
            <a:srgbClr val="660E7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LinearLayout</a:t>
            </a:r>
            <a:endParaRPr sz="1800">
              <a:solidFill>
                <a:srgbClr val="EFEFE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3" name="Google Shape;1943;p341"/>
          <p:cNvSpPr/>
          <p:nvPr/>
        </p:nvSpPr>
        <p:spPr>
          <a:xfrm>
            <a:off x="1477450" y="3819307"/>
            <a:ext cx="1611000" cy="434700"/>
          </a:xfrm>
          <a:prstGeom prst="rect">
            <a:avLst/>
          </a:prstGeom>
          <a:solidFill>
            <a:srgbClr val="660E7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RelativeLayout</a:t>
            </a:r>
            <a:endParaRPr sz="1800">
              <a:solidFill>
                <a:srgbClr val="EFEFE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4" name="Google Shape;1944;p341"/>
          <p:cNvSpPr/>
          <p:nvPr/>
        </p:nvSpPr>
        <p:spPr>
          <a:xfrm>
            <a:off x="1477450" y="4352707"/>
            <a:ext cx="1611000" cy="434700"/>
          </a:xfrm>
          <a:prstGeom prst="rect">
            <a:avLst/>
          </a:prstGeom>
          <a:solidFill>
            <a:srgbClr val="660E7A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AdapterView</a:t>
            </a:r>
            <a:endParaRPr sz="1800">
              <a:solidFill>
                <a:srgbClr val="EFEFE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5" name="Google Shape;1945;p341"/>
          <p:cNvSpPr/>
          <p:nvPr/>
        </p:nvSpPr>
        <p:spPr>
          <a:xfrm>
            <a:off x="165450" y="4352700"/>
            <a:ext cx="1017900" cy="434700"/>
          </a:xfrm>
          <a:prstGeom prst="rect">
            <a:avLst/>
          </a:prstGeom>
          <a:solidFill>
            <a:srgbClr val="B74F6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ListView</a:t>
            </a:r>
            <a:endParaRPr sz="1800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46" name="Google Shape;1946;p341"/>
          <p:cNvCxnSpPr>
            <a:stCxn id="1945" idx="3"/>
            <a:endCxn id="1944" idx="1"/>
          </p:cNvCxnSpPr>
          <p:nvPr/>
        </p:nvCxnSpPr>
        <p:spPr>
          <a:xfrm>
            <a:off x="1183350" y="4570050"/>
            <a:ext cx="29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7" name="Google Shape;1947;p341"/>
          <p:cNvCxnSpPr>
            <a:stCxn id="1944" idx="3"/>
            <a:endCxn id="1937" idx="2"/>
          </p:cNvCxnSpPr>
          <p:nvPr/>
        </p:nvCxnSpPr>
        <p:spPr>
          <a:xfrm flipH="1" rot="10800000">
            <a:off x="3088450" y="3165157"/>
            <a:ext cx="637800" cy="1404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8" name="Google Shape;1948;p341"/>
          <p:cNvCxnSpPr>
            <a:stCxn id="1943" idx="3"/>
            <a:endCxn id="1937" idx="2"/>
          </p:cNvCxnSpPr>
          <p:nvPr/>
        </p:nvCxnSpPr>
        <p:spPr>
          <a:xfrm flipH="1" rot="10800000">
            <a:off x="3088450" y="3165157"/>
            <a:ext cx="637800" cy="871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9" name="Google Shape;1949;p341"/>
          <p:cNvCxnSpPr>
            <a:stCxn id="1942" idx="3"/>
            <a:endCxn id="1937" idx="2"/>
          </p:cNvCxnSpPr>
          <p:nvPr/>
        </p:nvCxnSpPr>
        <p:spPr>
          <a:xfrm flipH="1" rot="10800000">
            <a:off x="3088450" y="3165300"/>
            <a:ext cx="637800" cy="35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0" name="Google Shape;1950;p341"/>
          <p:cNvSpPr/>
          <p:nvPr/>
        </p:nvSpPr>
        <p:spPr>
          <a:xfrm>
            <a:off x="5820850" y="3300750"/>
            <a:ext cx="1611000" cy="434700"/>
          </a:xfrm>
          <a:prstGeom prst="rect">
            <a:avLst/>
          </a:prstGeom>
          <a:solidFill>
            <a:srgbClr val="0867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TextView</a:t>
            </a:r>
            <a:endParaRPr sz="1800">
              <a:solidFill>
                <a:srgbClr val="EFEFE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51" name="Google Shape;1951;p341"/>
          <p:cNvSpPr/>
          <p:nvPr/>
        </p:nvSpPr>
        <p:spPr>
          <a:xfrm>
            <a:off x="5820850" y="4352707"/>
            <a:ext cx="1611000" cy="434700"/>
          </a:xfrm>
          <a:prstGeom prst="rect">
            <a:avLst/>
          </a:prstGeom>
          <a:solidFill>
            <a:srgbClr val="0867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ImageView</a:t>
            </a:r>
            <a:endParaRPr sz="1800">
              <a:solidFill>
                <a:srgbClr val="EFEFE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52" name="Google Shape;1952;p341"/>
          <p:cNvSpPr/>
          <p:nvPr/>
        </p:nvSpPr>
        <p:spPr>
          <a:xfrm>
            <a:off x="6963850" y="3834150"/>
            <a:ext cx="1611000" cy="434700"/>
          </a:xfrm>
          <a:prstGeom prst="rect">
            <a:avLst/>
          </a:prstGeom>
          <a:solidFill>
            <a:srgbClr val="08678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Button</a:t>
            </a:r>
            <a:endParaRPr sz="1800">
              <a:solidFill>
                <a:srgbClr val="EFEFE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53" name="Google Shape;1953;p341"/>
          <p:cNvCxnSpPr>
            <a:stCxn id="1950" idx="1"/>
            <a:endCxn id="1938" idx="2"/>
          </p:cNvCxnSpPr>
          <p:nvPr/>
        </p:nvCxnSpPr>
        <p:spPr>
          <a:xfrm rot="10800000">
            <a:off x="5326450" y="3165300"/>
            <a:ext cx="494400" cy="35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4" name="Google Shape;1954;p341"/>
          <p:cNvCxnSpPr>
            <a:stCxn id="1951" idx="1"/>
            <a:endCxn id="1938" idx="2"/>
          </p:cNvCxnSpPr>
          <p:nvPr/>
        </p:nvCxnSpPr>
        <p:spPr>
          <a:xfrm rot="10800000">
            <a:off x="5326450" y="3165157"/>
            <a:ext cx="494400" cy="1404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5" name="Google Shape;1955;p341"/>
          <p:cNvCxnSpPr>
            <a:stCxn id="1952" idx="1"/>
            <a:endCxn id="1950" idx="2"/>
          </p:cNvCxnSpPr>
          <p:nvPr/>
        </p:nvCxnSpPr>
        <p:spPr>
          <a:xfrm rot="10800000">
            <a:off x="6626350" y="3735600"/>
            <a:ext cx="337500" cy="315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6" name="Google Shape;1956;p341"/>
          <p:cNvSpPr/>
          <p:nvPr/>
        </p:nvSpPr>
        <p:spPr>
          <a:xfrm>
            <a:off x="1147475" y="1972850"/>
            <a:ext cx="2627100" cy="815300"/>
          </a:xfrm>
          <a:custGeom>
            <a:rect b="b" l="l" r="r" t="t"/>
            <a:pathLst>
              <a:path extrusionOk="0" h="32612" w="105084">
                <a:moveTo>
                  <a:pt x="73680" y="32612"/>
                </a:moveTo>
                <a:lnTo>
                  <a:pt x="0" y="32612"/>
                </a:lnTo>
                <a:lnTo>
                  <a:pt x="0" y="12079"/>
                </a:lnTo>
                <a:lnTo>
                  <a:pt x="90590" y="12079"/>
                </a:lnTo>
                <a:lnTo>
                  <a:pt x="90590" y="0"/>
                </a:lnTo>
                <a:lnTo>
                  <a:pt x="105084" y="0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57" name="Google Shape;1957;p341"/>
          <p:cNvSpPr txBox="1"/>
          <p:nvPr/>
        </p:nvSpPr>
        <p:spPr>
          <a:xfrm>
            <a:off x="726603" y="1981836"/>
            <a:ext cx="18849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Condensed"/>
                <a:ea typeface="Roboto Condensed"/>
                <a:cs typeface="Roboto Condensed"/>
                <a:sym typeface="Roboto Condensed"/>
              </a:rPr>
              <a:t>Has Many</a:t>
            </a:r>
            <a:endParaRPr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4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963" name="Google Shape;1963;p342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Android Studio &amp; First Project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Activity &amp; Layouts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Resources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Java &amp; xml works together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Different configurations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Intents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Activity Lifecycle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400"/>
              </a:spcAft>
              <a:buSzPts val="2400"/>
              <a:buChar char="●"/>
            </a:pPr>
            <a:r>
              <a:rPr lang="en-US"/>
              <a:t>Toasts, Logs, etc.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34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Rotate the device</a:t>
            </a:r>
            <a:endParaRPr/>
          </a:p>
        </p:txBody>
      </p:sp>
      <p:pic>
        <p:nvPicPr>
          <p:cNvPr id="1969" name="Google Shape;1969;p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363" y="1294575"/>
            <a:ext cx="7593019" cy="36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" name="Google Shape;1974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875" y="1241688"/>
            <a:ext cx="5884250" cy="26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45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 bug with our mine…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know…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but we’ll get to it later...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38"/>
          <p:cNvSpPr txBox="1"/>
          <p:nvPr/>
        </p:nvSpPr>
        <p:spPr>
          <a:xfrm>
            <a:off x="577675" y="0"/>
            <a:ext cx="8253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stackoverflow.com</a:t>
            </a:r>
            <a:r>
              <a:rPr lang="en-US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1" name="Google Shape;1251;p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370" y="2799476"/>
            <a:ext cx="2880626" cy="23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34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Rotate the device</a:t>
            </a:r>
            <a:endParaRPr/>
          </a:p>
        </p:txBody>
      </p:sp>
      <p:pic>
        <p:nvPicPr>
          <p:cNvPr id="1985" name="Google Shape;1985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363" y="1294575"/>
            <a:ext cx="7593019" cy="36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47"/>
          <p:cNvSpPr txBox="1"/>
          <p:nvPr>
            <p:ph type="title"/>
          </p:nvPr>
        </p:nvSpPr>
        <p:spPr>
          <a:xfrm>
            <a:off x="311700" y="292625"/>
            <a:ext cx="85206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different layout for landscape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5850"/>
            <a:ext cx="8839200" cy="449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34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Activity_main.xml (#2)</a:t>
            </a:r>
            <a:endParaRPr/>
          </a:p>
        </p:txBody>
      </p:sp>
      <p:sp>
        <p:nvSpPr>
          <p:cNvPr id="2001" name="Google Shape;2001;p349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&lt;?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xml version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"1.0"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encoding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&lt;LinearLayout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xmlns:android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"http://schemas.android.com/apk/res/android"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xmlns:app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"http://schemas.android.com/apk/res-auto"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180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8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android:orientation</a:t>
            </a:r>
            <a:r>
              <a:rPr b="1" lang="en-US" sz="180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"horizontal"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&lt;TextView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180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8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b="1" lang="en-US" sz="180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"0dp"</a:t>
            </a:r>
            <a:br>
              <a:rPr b="1" lang="en-US" sz="180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180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8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b="1" lang="en-US" sz="180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350">
              <a:solidFill>
                <a:srgbClr val="3F51B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180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8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b="1" lang="en-US" sz="180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"0dp"</a:t>
            </a:r>
            <a:br>
              <a:rPr b="1" lang="en-US" sz="180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US" sz="180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lang="en-US" sz="18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b="1" lang="en-US" sz="180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&lt;/LinearLayout&gt;</a:t>
            </a:r>
            <a:endParaRPr i="1"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02" name="Google Shape;2002;p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875" y="146650"/>
            <a:ext cx="3656124" cy="28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35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Now: r</a:t>
            </a:r>
            <a:r>
              <a:rPr lang="en-US"/>
              <a:t>otate the device</a:t>
            </a:r>
            <a:endParaRPr/>
          </a:p>
        </p:txBody>
      </p:sp>
      <p:pic>
        <p:nvPicPr>
          <p:cNvPr id="2008" name="Google Shape;2008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88" y="1314875"/>
            <a:ext cx="7558026" cy="37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57" y="0"/>
            <a:ext cx="7482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5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First android device</a:t>
            </a:r>
            <a:endParaRPr/>
          </a:p>
        </p:txBody>
      </p:sp>
      <p:sp>
        <p:nvSpPr>
          <p:cNvPr id="2020" name="Google Shape;2020;p3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HTC Dream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320x480px       (2:3)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180 ppi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3.2” (81mm)</a:t>
            </a:r>
            <a:endParaRPr/>
          </a:p>
        </p:txBody>
      </p:sp>
      <p:pic>
        <p:nvPicPr>
          <p:cNvPr descr="375px-HTC_Dream_Orange_FR.jpeg" id="2021" name="Google Shape;2021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263" y="1233488"/>
            <a:ext cx="35718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352"/>
          <p:cNvSpPr txBox="1"/>
          <p:nvPr/>
        </p:nvSpPr>
        <p:spPr>
          <a:xfrm>
            <a:off x="306725" y="4636225"/>
            <a:ext cx="6795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en.wikipedia.org/wiki/HTC_Dream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35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Android Device</a:t>
            </a:r>
            <a:endParaRPr/>
          </a:p>
        </p:txBody>
      </p:sp>
      <p:sp>
        <p:nvSpPr>
          <p:cNvPr id="2028" name="Google Shape;2028;p3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Pixel 2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10</a:t>
            </a:r>
            <a:r>
              <a:rPr lang="en-US"/>
              <a:t>80</a:t>
            </a:r>
            <a:r>
              <a:rPr lang="en-US"/>
              <a:t>x</a:t>
            </a:r>
            <a:r>
              <a:rPr lang="en-US"/>
              <a:t>1920</a:t>
            </a:r>
            <a:r>
              <a:rPr lang="en-US"/>
              <a:t>	(16:9)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441 ppi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5.0 (127mm)</a:t>
            </a:r>
            <a:endParaRPr/>
          </a:p>
        </p:txBody>
      </p:sp>
      <p:sp>
        <p:nvSpPr>
          <p:cNvPr id="2029" name="Google Shape;2029;p353"/>
          <p:cNvSpPr txBox="1"/>
          <p:nvPr/>
        </p:nvSpPr>
        <p:spPr>
          <a:xfrm>
            <a:off x="306725" y="4636225"/>
            <a:ext cx="6795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en.wikipedia.org/wiki/Pixel_2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30" name="Google Shape;2030;p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650" y="1320100"/>
            <a:ext cx="3703225" cy="35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35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Android Device</a:t>
            </a:r>
            <a:endParaRPr/>
          </a:p>
        </p:txBody>
      </p:sp>
      <p:sp>
        <p:nvSpPr>
          <p:cNvPr id="2036" name="Google Shape;2036;p3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Nexus 10 (</a:t>
            </a:r>
            <a:r>
              <a:rPr b="1" lang="en-US">
                <a:latin typeface="Roboto Condensed"/>
                <a:ea typeface="Roboto Condensed"/>
                <a:cs typeface="Roboto Condensed"/>
                <a:sym typeface="Roboto Condensed"/>
              </a:rPr>
              <a:t>Tablet</a:t>
            </a:r>
            <a:r>
              <a:rPr b="1" lang="en-US"/>
              <a:t>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2560x1600px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300ppi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10.1”</a:t>
            </a:r>
            <a:endParaRPr/>
          </a:p>
        </p:txBody>
      </p:sp>
      <p:pic>
        <p:nvPicPr>
          <p:cNvPr id="2037" name="Google Shape;2037;p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300" y="1527475"/>
            <a:ext cx="4396800" cy="32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354"/>
          <p:cNvSpPr txBox="1"/>
          <p:nvPr/>
        </p:nvSpPr>
        <p:spPr>
          <a:xfrm>
            <a:off x="306725" y="4636225"/>
            <a:ext cx="6795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en.wikipedia.org/wiki/Nexus_10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5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Small Android Device</a:t>
            </a:r>
            <a:endParaRPr/>
          </a:p>
        </p:txBody>
      </p:sp>
      <p:sp>
        <p:nvSpPr>
          <p:cNvPr id="2044" name="Google Shape;2044;p355"/>
          <p:cNvSpPr txBox="1"/>
          <p:nvPr>
            <p:ph idx="1" type="body"/>
          </p:nvPr>
        </p:nvSpPr>
        <p:spPr>
          <a:xfrm>
            <a:off x="2355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LG G Watch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    </a:t>
            </a:r>
            <a:r>
              <a:rPr lang="en-US" sz="2400">
                <a:latin typeface="Indie Flower"/>
                <a:ea typeface="Indie Flower"/>
                <a:cs typeface="Indie Flower"/>
                <a:sym typeface="Indie Flower"/>
              </a:rPr>
              <a:t>Most</a:t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Same techniques apply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45" name="Google Shape;2045;p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675" y="1566275"/>
            <a:ext cx="2157450" cy="2993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355"/>
          <p:cNvSpPr txBox="1"/>
          <p:nvPr/>
        </p:nvSpPr>
        <p:spPr>
          <a:xfrm>
            <a:off x="306725" y="4636225"/>
            <a:ext cx="6795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en.wikipedia.org/wiki/Android_Wear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Google Shape;1256;p239"/>
          <p:cNvPicPr preferRelativeResize="0"/>
          <p:nvPr/>
        </p:nvPicPr>
        <p:blipFill rotWithShape="1">
          <a:blip r:embed="rId3">
            <a:alphaModFix/>
          </a:blip>
          <a:srcRect b="4789" l="21280" r="19128" t="3272"/>
          <a:stretch/>
        </p:blipFill>
        <p:spPr>
          <a:xfrm>
            <a:off x="479650" y="1199775"/>
            <a:ext cx="2571750" cy="208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23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Lessons </a:t>
            </a:r>
            <a:endParaRPr/>
          </a:p>
        </p:txBody>
      </p:sp>
      <p:sp>
        <p:nvSpPr>
          <p:cNvPr id="1258" name="Google Shape;1258;p239"/>
          <p:cNvSpPr txBox="1"/>
          <p:nvPr>
            <p:ph idx="1" type="body"/>
          </p:nvPr>
        </p:nvSpPr>
        <p:spPr>
          <a:xfrm>
            <a:off x="3944075" y="1206650"/>
            <a:ext cx="48882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Developing Android Apps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goo.gl/u1pxZv</a:t>
            </a:r>
            <a:r>
              <a:rPr lang="en-US" sz="2200"/>
              <a:t> 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Optional: Nano Degree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Optional: “Android Basics” courses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</a:endParaRPr>
          </a:p>
        </p:txBody>
      </p:sp>
      <p:pic>
        <p:nvPicPr>
          <p:cNvPr id="1259" name="Google Shape;1259;p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2524" y="1822224"/>
            <a:ext cx="759000" cy="759000"/>
          </a:xfrm>
          <a:prstGeom prst="ellipse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35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The difference is Big</a:t>
            </a:r>
            <a:endParaRPr/>
          </a:p>
        </p:txBody>
      </p:sp>
      <p:pic>
        <p:nvPicPr>
          <p:cNvPr id="2052" name="Google Shape;2052;p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1675"/>
            <a:ext cx="9144002" cy="282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35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Differences</a:t>
            </a:r>
            <a:endParaRPr/>
          </a:p>
        </p:txBody>
      </p:sp>
      <p:sp>
        <p:nvSpPr>
          <p:cNvPr id="2058" name="Google Shape;2058;p3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Pixel Density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Screen size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Orientation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Device Class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357"/>
          <p:cNvSpPr txBox="1"/>
          <p:nvPr>
            <p:ph idx="1" type="body"/>
          </p:nvPr>
        </p:nvSpPr>
        <p:spPr>
          <a:xfrm>
            <a:off x="4656925" y="1200150"/>
            <a:ext cx="3813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OS Version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Language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CCCCC"/>
                </a:solidFill>
              </a:rPr>
              <a:t>Accessibility</a:t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58"/>
          <p:cNvSpPr txBox="1"/>
          <p:nvPr>
            <p:ph type="title"/>
          </p:nvPr>
        </p:nvSpPr>
        <p:spPr>
          <a:xfrm>
            <a:off x="895725" y="1659800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35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070" name="Google Shape;2070;p359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Android Studio &amp; First Project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Activity &amp; Layouts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Resources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Java &amp; xml works together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Different configurations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Intents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Activity Lifecycle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400"/>
              </a:spcAft>
              <a:buSzPts val="2400"/>
              <a:buChar char="●"/>
            </a:pPr>
            <a:r>
              <a:rPr lang="en-US"/>
              <a:t>Toasts, Logs, etc.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360"/>
          <p:cNvSpPr txBox="1"/>
          <p:nvPr>
            <p:ph type="title"/>
          </p:nvPr>
        </p:nvSpPr>
        <p:spPr>
          <a:xfrm>
            <a:off x="311700" y="2130300"/>
            <a:ext cx="85206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We need more Activities!</a:t>
            </a:r>
            <a:endParaRPr sz="48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36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another Activity</a:t>
            </a:r>
            <a:endParaRPr/>
          </a:p>
        </p:txBody>
      </p:sp>
      <p:sp>
        <p:nvSpPr>
          <p:cNvPr id="2081" name="Google Shape;2081;p3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Android Studio, use </a:t>
            </a:r>
            <a:r>
              <a:rPr b="1" lang="en-US"/>
              <a:t>Alt + Insert</a:t>
            </a:r>
            <a:r>
              <a:rPr lang="en-US"/>
              <a:t>  -or- </a:t>
            </a:r>
            <a:r>
              <a:rPr b="1" lang="en-US"/>
              <a:t>Command + N</a:t>
            </a:r>
            <a:r>
              <a:rPr lang="en-US"/>
              <a:t> to create something new. This shortcut is also context aware.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Let’s create a new activity, and call it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SecondActivity</a:t>
            </a:r>
            <a:r>
              <a:rPr lang="en-US"/>
              <a:t>.</a:t>
            </a:r>
            <a:endParaRPr/>
          </a:p>
        </p:txBody>
      </p:sp>
      <p:sp>
        <p:nvSpPr>
          <p:cNvPr id="2082" name="Google Shape;2082;p361"/>
          <p:cNvSpPr txBox="1"/>
          <p:nvPr/>
        </p:nvSpPr>
        <p:spPr>
          <a:xfrm>
            <a:off x="37325" y="4688825"/>
            <a:ext cx="7538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developer.android.com/training/basics/firstapp/starting-activity.html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362"/>
          <p:cNvSpPr txBox="1"/>
          <p:nvPr>
            <p:ph idx="4294967295"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&gt;&gt; New Project</a:t>
            </a:r>
            <a:endParaRPr/>
          </a:p>
        </p:txBody>
      </p:sp>
      <p:pic>
        <p:nvPicPr>
          <p:cNvPr id="2088" name="Google Shape;2088;p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00" y="123749"/>
            <a:ext cx="8044800" cy="4896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363"/>
          <p:cNvSpPr txBox="1"/>
          <p:nvPr>
            <p:ph idx="4294967295"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&gt;&gt; New Project</a:t>
            </a:r>
            <a:endParaRPr/>
          </a:p>
        </p:txBody>
      </p:sp>
      <p:pic>
        <p:nvPicPr>
          <p:cNvPr id="2094" name="Google Shape;2094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350" y="79176"/>
            <a:ext cx="5901702" cy="49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36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open 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SecondActivity</a:t>
            </a:r>
            <a:endParaRPr/>
          </a:p>
        </p:txBody>
      </p:sp>
      <p:sp>
        <p:nvSpPr>
          <p:cNvPr id="2100" name="Google Shape;2100;p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can’t open an activity on your own - </a:t>
            </a:r>
            <a:br>
              <a:rPr lang="en-US"/>
            </a:br>
            <a:r>
              <a:rPr lang="en-US"/>
              <a:t>Android opens an activity for you.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This is done by using an </a:t>
            </a:r>
            <a:r>
              <a:rPr b="1" lang="en-US"/>
              <a:t>Intent</a:t>
            </a:r>
            <a:r>
              <a:rPr lang="en-US"/>
              <a:t>.</a:t>
            </a:r>
            <a:endParaRPr/>
          </a:p>
        </p:txBody>
      </p:sp>
      <p:pic>
        <p:nvPicPr>
          <p:cNvPr descr="giphy.gif" id="2101" name="Google Shape;2101;p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100" y="2436880"/>
            <a:ext cx="3617900" cy="27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36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Intents have...</a:t>
            </a:r>
            <a:endParaRPr/>
          </a:p>
        </p:txBody>
      </p:sp>
      <p:sp>
        <p:nvSpPr>
          <p:cNvPr id="2107" name="Google Shape;2107;p365"/>
          <p:cNvSpPr/>
          <p:nvPr/>
        </p:nvSpPr>
        <p:spPr>
          <a:xfrm>
            <a:off x="339850" y="1331250"/>
            <a:ext cx="5172000" cy="499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used for Explicit Intents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8" name="Google Shape;2108;p365"/>
          <p:cNvSpPr/>
          <p:nvPr/>
        </p:nvSpPr>
        <p:spPr>
          <a:xfrm>
            <a:off x="339850" y="1951502"/>
            <a:ext cx="5172000" cy="1705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used for Implicit Intents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09" name="Google Shape;2109;p365"/>
          <p:cNvSpPr/>
          <p:nvPr/>
        </p:nvSpPr>
        <p:spPr>
          <a:xfrm>
            <a:off x="339850" y="3801511"/>
            <a:ext cx="5172000" cy="499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used to tell things to the recipient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0" name="Google Shape;2110;p365"/>
          <p:cNvSpPr/>
          <p:nvPr/>
        </p:nvSpPr>
        <p:spPr>
          <a:xfrm>
            <a:off x="339850" y="4411111"/>
            <a:ext cx="5172000" cy="499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used to tell things to the messenger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1" name="Google Shape;2111;p365"/>
          <p:cNvSpPr txBox="1"/>
          <p:nvPr>
            <p:ph idx="1" type="body"/>
          </p:nvPr>
        </p:nvSpPr>
        <p:spPr>
          <a:xfrm>
            <a:off x="311700" y="1304875"/>
            <a:ext cx="52590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 Name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Action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Data (and Type)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Category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Extras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Flags</a:t>
            </a:r>
            <a:endParaRPr/>
          </a:p>
        </p:txBody>
      </p:sp>
      <p:pic>
        <p:nvPicPr>
          <p:cNvPr id="2112" name="Google Shape;2112;p365"/>
          <p:cNvPicPr preferRelativeResize="0"/>
          <p:nvPr/>
        </p:nvPicPr>
        <p:blipFill rotWithShape="1">
          <a:blip r:embed="rId3">
            <a:alphaModFix/>
          </a:blip>
          <a:srcRect b="24436" l="24170" r="22764" t="22499"/>
          <a:stretch/>
        </p:blipFill>
        <p:spPr>
          <a:xfrm>
            <a:off x="5703050" y="1702950"/>
            <a:ext cx="2729399" cy="272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365"/>
          <p:cNvPicPr preferRelativeResize="0"/>
          <p:nvPr/>
        </p:nvPicPr>
        <p:blipFill rotWithShape="1">
          <a:blip r:embed="rId4">
            <a:alphaModFix/>
          </a:blip>
          <a:srcRect b="22156" l="20786" r="20575" t="20857"/>
          <a:stretch/>
        </p:blipFill>
        <p:spPr>
          <a:xfrm>
            <a:off x="5570575" y="1596750"/>
            <a:ext cx="3016125" cy="293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365"/>
          <p:cNvPicPr preferRelativeResize="0"/>
          <p:nvPr/>
        </p:nvPicPr>
        <p:blipFill rotWithShape="1">
          <a:blip r:embed="rId5">
            <a:alphaModFix/>
          </a:blip>
          <a:srcRect b="24198" l="23926" r="23008" t="22734"/>
          <a:stretch/>
        </p:blipFill>
        <p:spPr>
          <a:xfrm>
            <a:off x="5703050" y="1702950"/>
            <a:ext cx="2729399" cy="272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4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Nanodegree Android Basics</a:t>
            </a:r>
            <a:endParaRPr/>
          </a:p>
        </p:txBody>
      </p:sp>
      <p:sp>
        <p:nvSpPr>
          <p:cNvPr id="1266" name="Google Shape;1266;p240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Android Basics: User Interface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Android Basics: User Input</a:t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Android Basics: Multi-screen Apps</a:t>
            </a:r>
            <a:endParaRPr u="sng">
              <a:solidFill>
                <a:schemeClr val="hlink"/>
              </a:solidFill>
              <a:hlinkClick r:id="rId7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8"/>
              </a:rPr>
              <a:t>Android Basics: Networking</a:t>
            </a:r>
            <a:endParaRPr u="sng">
              <a:solidFill>
                <a:schemeClr val="hlink"/>
              </a:solidFill>
              <a:hlinkClick r:id="rId9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Android Basics: Data Storage</a:t>
            </a:r>
            <a:endParaRPr u="sng">
              <a:solidFill>
                <a:schemeClr val="hlink"/>
              </a:solidFill>
              <a:hlinkClick r:id="rId11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12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7" name="Google Shape;1267;p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23700" y="1314275"/>
            <a:ext cx="9525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24800" y="2264300"/>
            <a:ext cx="3002178" cy="15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36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now, the code for the button is</a:t>
            </a:r>
            <a:endParaRPr/>
          </a:p>
        </p:txBody>
      </p:sp>
      <p:sp>
        <p:nvSpPr>
          <p:cNvPr id="2120" name="Google Shape;2120;p366"/>
          <p:cNvSpPr txBox="1"/>
          <p:nvPr>
            <p:ph idx="1" type="body"/>
          </p:nvPr>
        </p:nvSpPr>
        <p:spPr>
          <a:xfrm>
            <a:off x="261725" y="1251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openActivity() 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Intent secondActivityIntent = </a:t>
            </a: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Intent(</a:t>
            </a: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SecondActivity.</a:t>
            </a: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startActivity(secondActivityIntent);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36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  <p:pic>
        <p:nvPicPr>
          <p:cNvPr id="2126" name="Google Shape;2126;p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0943"/>
            <a:ext cx="9144000" cy="305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6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buttons!</a:t>
            </a:r>
            <a:endParaRPr/>
          </a:p>
        </p:txBody>
      </p:sp>
      <p:sp>
        <p:nvSpPr>
          <p:cNvPr id="2132" name="Google Shape;2132;p368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new button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which will open the new activity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6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 arguments to next activity</a:t>
            </a:r>
            <a:endParaRPr/>
          </a:p>
        </p:txBody>
      </p:sp>
      <p:sp>
        <p:nvSpPr>
          <p:cNvPr id="2138" name="Google Shape;2138;p369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static final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b="1" i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KEY_COUNT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US" sz="16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"KEY_COUNT"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void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openSecondActivity() {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Intent secondActivityIntent = </a:t>
            </a: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Intent(</a:t>
            </a: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SecondActivity.</a:t>
            </a:r>
            <a:r>
              <a:rPr b="1" lang="en-US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secondActivityIntent.putExtra(</a:t>
            </a:r>
            <a:r>
              <a:rPr b="1" i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KEY_COUNT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16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ounter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startActivity(secondActivityIntent);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37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Toasts</a:t>
            </a:r>
            <a:endParaRPr/>
          </a:p>
        </p:txBody>
      </p:sp>
      <p:sp>
        <p:nvSpPr>
          <p:cNvPr id="2144" name="Google Shape;2144;p370"/>
          <p:cNvSpPr txBox="1"/>
          <p:nvPr>
            <p:ph idx="1" type="body"/>
          </p:nvPr>
        </p:nvSpPr>
        <p:spPr>
          <a:xfrm>
            <a:off x="3674600" y="1152475"/>
            <a:ext cx="515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feedback about an operation in a transient small popup.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The activity remains interactive -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whereas the toast itself isn’t.</a:t>
            </a:r>
            <a:endParaRPr/>
          </a:p>
        </p:txBody>
      </p:sp>
      <p:sp>
        <p:nvSpPr>
          <p:cNvPr id="2145" name="Google Shape;2145;p370"/>
          <p:cNvSpPr txBox="1"/>
          <p:nvPr>
            <p:ph idx="4294967295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developer.android.com/guide/topics/ui/notifiers/toasts.html</a:t>
            </a:r>
            <a:r>
              <a:rPr lang="en-US"/>
              <a:t> </a:t>
            </a:r>
            <a:endParaRPr/>
          </a:p>
        </p:txBody>
      </p:sp>
      <p:pic>
        <p:nvPicPr>
          <p:cNvPr id="2146" name="Google Shape;2146;p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742175"/>
            <a:ext cx="31908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71"/>
          <p:cNvSpPr txBox="1"/>
          <p:nvPr>
            <p:ph idx="4294967295" type="title"/>
          </p:nvPr>
        </p:nvSpPr>
        <p:spPr>
          <a:xfrm>
            <a:off x="164800" y="368825"/>
            <a:ext cx="86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a Toast</a:t>
            </a:r>
            <a:endParaRPr/>
          </a:p>
        </p:txBody>
      </p:sp>
      <p:pic>
        <p:nvPicPr>
          <p:cNvPr id="2152" name="Google Shape;2152;p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800" y="2110925"/>
            <a:ext cx="3979500" cy="29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371"/>
          <p:cNvSpPr txBox="1"/>
          <p:nvPr/>
        </p:nvSpPr>
        <p:spPr>
          <a:xfrm>
            <a:off x="30150" y="1317425"/>
            <a:ext cx="89088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CA8CF"/>
                </a:solidFill>
                <a:latin typeface="Consolas"/>
                <a:ea typeface="Consolas"/>
                <a:cs typeface="Consolas"/>
                <a:sym typeface="Consolas"/>
              </a:rPr>
              <a:t>Toast</a:t>
            </a:r>
            <a:r>
              <a:rPr lang="en-US" sz="2000">
                <a:solidFill>
                  <a:srgbClr val="E8E2B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>
                <a:solidFill>
                  <a:srgbClr val="CF3F9A"/>
                </a:solidFill>
                <a:latin typeface="Consolas"/>
                <a:ea typeface="Consolas"/>
                <a:cs typeface="Consolas"/>
                <a:sym typeface="Consolas"/>
              </a:rPr>
              <a:t>makeText</a:t>
            </a:r>
            <a:r>
              <a:rPr lang="en-US" sz="2000">
                <a:solidFill>
                  <a:srgbClr val="E8E2B7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93C76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>
                <a:solidFill>
                  <a:srgbClr val="E8E2B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>
                <a:solidFill>
                  <a:srgbClr val="EC7600"/>
                </a:solidFill>
                <a:latin typeface="Consolas"/>
                <a:ea typeface="Consolas"/>
                <a:cs typeface="Consolas"/>
                <a:sym typeface="Consolas"/>
              </a:rPr>
              <a:t>"Hello Indeed!"</a:t>
            </a:r>
            <a:r>
              <a:rPr lang="en-US" sz="2000">
                <a:solidFill>
                  <a:srgbClr val="E8E2B7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2000">
                <a:solidFill>
                  <a:srgbClr val="7CA8CF"/>
                </a:solidFill>
                <a:latin typeface="Consolas"/>
                <a:ea typeface="Consolas"/>
                <a:cs typeface="Consolas"/>
                <a:sym typeface="Consolas"/>
              </a:rPr>
              <a:t>Toast</a:t>
            </a:r>
            <a:r>
              <a:rPr lang="en-US" sz="2000">
                <a:solidFill>
                  <a:srgbClr val="E8E2B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>
                <a:solidFill>
                  <a:srgbClr val="DB6A21"/>
                </a:solidFill>
                <a:latin typeface="Consolas"/>
                <a:ea typeface="Consolas"/>
                <a:cs typeface="Consolas"/>
                <a:sym typeface="Consolas"/>
              </a:rPr>
              <a:t>LENGTH_LONG</a:t>
            </a:r>
            <a:r>
              <a:rPr lang="en-US" sz="2000">
                <a:solidFill>
                  <a:srgbClr val="E8E2B7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E8E2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6858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8E2B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US" sz="2400">
                <a:solidFill>
                  <a:srgbClr val="BCBCBC"/>
                </a:solidFill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b="1" lang="en-US" sz="2400">
                <a:solidFill>
                  <a:srgbClr val="E8E2B7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1" sz="2400">
              <a:solidFill>
                <a:srgbClr val="E8E2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D9EEB"/>
        </a:solidFill>
      </p:bgPr>
    </p:bg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372"/>
          <p:cNvSpPr txBox="1"/>
          <p:nvPr>
            <p:ph idx="4294967295" type="title"/>
          </p:nvPr>
        </p:nvSpPr>
        <p:spPr>
          <a:xfrm>
            <a:off x="6900" y="826025"/>
            <a:ext cx="6518100" cy="990000"/>
          </a:xfrm>
          <a:prstGeom prst="rect">
            <a:avLst/>
          </a:prstGeom>
          <a:solidFill>
            <a:srgbClr val="EA0E8D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Most common bug with Toasts:</a:t>
            </a:r>
            <a:endParaRPr b="0" sz="3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372"/>
          <p:cNvSpPr txBox="1"/>
          <p:nvPr>
            <p:ph idx="4294967295" type="title"/>
          </p:nvPr>
        </p:nvSpPr>
        <p:spPr>
          <a:xfrm>
            <a:off x="2136788" y="2352025"/>
            <a:ext cx="7015500" cy="990000"/>
          </a:xfrm>
          <a:prstGeom prst="rect">
            <a:avLst/>
          </a:prstGeom>
          <a:solidFill>
            <a:srgbClr val="43434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DON’T FORGET TO CALL </a:t>
            </a:r>
            <a:r>
              <a:rPr lang="en-US">
                <a:solidFill>
                  <a:srgbClr val="EA0E8D"/>
                </a:solidFill>
                <a:latin typeface="Roboto"/>
                <a:ea typeface="Roboto"/>
                <a:cs typeface="Roboto"/>
                <a:sym typeface="Roboto"/>
              </a:rPr>
              <a:t>show()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37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Did the data pass to SecondActivity?</a:t>
            </a:r>
            <a:endParaRPr/>
          </a:p>
        </p:txBody>
      </p:sp>
      <p:sp>
        <p:nvSpPr>
          <p:cNvPr id="2165" name="Google Shape;2165;p373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 that the data passed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400">
              <a:solidFill>
                <a:srgbClr val="8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onCreate(</a:t>
            </a:r>
            <a:r>
              <a:rPr lang="en-US" sz="14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@Nullable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Bundle savedInstanceState)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.onCreate(savedInstanceState);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 = getIntent().getIntExtra(</a:t>
            </a:r>
            <a:r>
              <a:rPr b="1" i="1" lang="en-US" sz="1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KEY_COUNT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String text = String.</a:t>
            </a:r>
            <a:r>
              <a:rPr i="1"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valueOf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(count);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Toast.</a:t>
            </a:r>
            <a:r>
              <a:rPr i="1"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makeText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text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Toast.</a:t>
            </a:r>
            <a:r>
              <a:rPr b="1" i="1" lang="en-US" sz="1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LENGTH_LONG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).show();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37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Practice: Start Activity Statically </a:t>
            </a:r>
            <a:endParaRPr/>
          </a:p>
        </p:txBody>
      </p:sp>
      <p:sp>
        <p:nvSpPr>
          <p:cNvPr id="2171" name="Google Shape;2171;p374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MainActivity: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openSecondActivity(View view)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SecondActivity.</a:t>
            </a:r>
            <a:r>
              <a:rPr i="1"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8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counter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37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Practice: Start Activity Statically </a:t>
            </a:r>
            <a:endParaRPr/>
          </a:p>
        </p:txBody>
      </p:sp>
      <p:sp>
        <p:nvSpPr>
          <p:cNvPr id="2177" name="Google Shape;2177;p375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SecondActivity: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start(Activity activity,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ounter)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Intent secondActivityIntent =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Intent(activity, SecondActivity.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secondActivityIntent.putExtra(</a:t>
            </a:r>
            <a:r>
              <a:rPr b="1" i="1" lang="en-US" sz="1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KEY_COUNTER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counter);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activity.startActivity(secondActivityIntent);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4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Android Developer Nanodegree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241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Developing Android Apps</a:t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Advanced Android App Development</a:t>
            </a:r>
            <a:endParaRPr u="sng">
              <a:solidFill>
                <a:schemeClr val="hlink"/>
              </a:solidFill>
              <a:hlinkClick r:id="rId6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Gradle for Android and Java</a:t>
            </a:r>
            <a:endParaRPr u="sng">
              <a:solidFill>
                <a:schemeClr val="hlink"/>
              </a:solidFill>
              <a:hlinkClick r:id="rId8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Material Design for Android Developers</a:t>
            </a:r>
            <a:endParaRPr u="sng">
              <a:solidFill>
                <a:schemeClr val="hlink"/>
              </a:solidFill>
              <a:hlinkClick r:id="rId10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11"/>
              </a:rPr>
              <a:t>Android Wear Development</a:t>
            </a:r>
            <a:endParaRPr u="sng">
              <a:solidFill>
                <a:schemeClr val="hlink"/>
              </a:solidFill>
              <a:hlinkClick r:id="rId12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6" name="Google Shape;1276;p2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82650" y="2531950"/>
            <a:ext cx="3002178" cy="15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37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  <p:pic>
        <p:nvPicPr>
          <p:cNvPr id="2183" name="Google Shape;2183;p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0943"/>
            <a:ext cx="9144000" cy="305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37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189" name="Google Shape;2189;p377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Android Studio &amp; First Project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Activity &amp; Layouts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Resources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Java &amp; xml works together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Different configurations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Intents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Activity Lifecycle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400"/>
              </a:spcAft>
              <a:buSzPts val="2400"/>
              <a:buChar char="●"/>
            </a:pPr>
            <a:r>
              <a:rPr lang="en-US" strike="sngStrike"/>
              <a:t>Toasts</a:t>
            </a:r>
            <a:r>
              <a:rPr lang="en-US"/>
              <a:t>, Logs, etc.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78"/>
          <p:cNvSpPr txBox="1"/>
          <p:nvPr>
            <p:ph type="title"/>
          </p:nvPr>
        </p:nvSpPr>
        <p:spPr>
          <a:xfrm>
            <a:off x="311700" y="368825"/>
            <a:ext cx="8520600" cy="4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Topic: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Activity Lifecycle</a:t>
            </a:r>
            <a:endParaRPr sz="4800"/>
          </a:p>
        </p:txBody>
      </p:sp>
      <p:pic>
        <p:nvPicPr>
          <p:cNvPr descr="rose-animated-gif-9.gif" id="2195" name="Google Shape;2195;p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388" y="2568725"/>
            <a:ext cx="3123225" cy="24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7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Activity Lifecycle</a:t>
            </a:r>
            <a:endParaRPr/>
          </a:p>
        </p:txBody>
      </p:sp>
      <p:pic>
        <p:nvPicPr>
          <p:cNvPr id="2201" name="Google Shape;2201;p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50" y="1280815"/>
            <a:ext cx="8147300" cy="363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38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Activity Lifecycle</a:t>
            </a:r>
            <a:endParaRPr/>
          </a:p>
        </p:txBody>
      </p:sp>
      <p:sp>
        <p:nvSpPr>
          <p:cNvPr id="2207" name="Google Shape;2207;p380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activity lifecycle state changes,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Android lets us know with callback.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381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38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Logging</a:t>
            </a:r>
            <a:endParaRPr/>
          </a:p>
        </p:txBody>
      </p:sp>
      <p:sp>
        <p:nvSpPr>
          <p:cNvPr id="2218" name="Google Shape;2218;p382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Definition: </a:t>
            </a:r>
            <a:br>
              <a:rPr lang="en-US"/>
            </a:br>
            <a:r>
              <a:rPr lang="en-US"/>
              <a:t>A </a:t>
            </a:r>
            <a:r>
              <a:rPr b="1" lang="en-US"/>
              <a:t>logfile</a:t>
            </a:r>
            <a:r>
              <a:rPr lang="en-US"/>
              <a:t> is a file that records either events that occur in an operating system or other software runs.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8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  <p:pic>
        <p:nvPicPr>
          <p:cNvPr descr="Screen Shot 2016-11-12 at 12.01.58 AM.png" id="2224" name="Google Shape;2224;p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3773"/>
            <a:ext cx="8520598" cy="2417803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383"/>
          <p:cNvSpPr/>
          <p:nvPr/>
        </p:nvSpPr>
        <p:spPr>
          <a:xfrm>
            <a:off x="1395375" y="3941650"/>
            <a:ext cx="836100" cy="2424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6" name="Google Shape;2226;p383"/>
          <p:cNvCxnSpPr/>
          <p:nvPr/>
        </p:nvCxnSpPr>
        <p:spPr>
          <a:xfrm flipH="1" rot="10800000">
            <a:off x="1015300" y="3068300"/>
            <a:ext cx="1160400" cy="111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7" name="Google Shape;2227;p383"/>
          <p:cNvCxnSpPr/>
          <p:nvPr/>
        </p:nvCxnSpPr>
        <p:spPr>
          <a:xfrm rot="10800000">
            <a:off x="5377900" y="3135200"/>
            <a:ext cx="13053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8" name="Google Shape;2228;p383"/>
          <p:cNvCxnSpPr/>
          <p:nvPr/>
        </p:nvCxnSpPr>
        <p:spPr>
          <a:xfrm>
            <a:off x="3637275" y="2298400"/>
            <a:ext cx="11100" cy="4128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9" name="Google Shape;2229;p383"/>
          <p:cNvSpPr txBox="1"/>
          <p:nvPr/>
        </p:nvSpPr>
        <p:spPr>
          <a:xfrm>
            <a:off x="2471325" y="2848850"/>
            <a:ext cx="234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00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HERE</a:t>
            </a:r>
            <a:endParaRPr sz="3600">
              <a:solidFill>
                <a:srgbClr val="9900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8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Logging</a:t>
            </a:r>
            <a:endParaRPr/>
          </a:p>
        </p:txBody>
      </p:sp>
      <p:pic>
        <p:nvPicPr>
          <p:cNvPr descr="Screen Shot 2015-11-14 at 12.41.22.png" id="2235" name="Google Shape;2235;p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12825"/>
            <a:ext cx="8520601" cy="273680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 Shot 2015-11-16 at 00.43.40.png" id="2236" name="Google Shape;2236;p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00" y="2529800"/>
            <a:ext cx="8044800" cy="17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8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 level</a:t>
            </a:r>
            <a:endParaRPr/>
          </a:p>
        </p:txBody>
      </p:sp>
      <p:sp>
        <p:nvSpPr>
          <p:cNvPr id="2242" name="Google Shape;2242;p385"/>
          <p:cNvSpPr txBox="1"/>
          <p:nvPr>
            <p:ph idx="1" type="body"/>
          </p:nvPr>
        </p:nvSpPr>
        <p:spPr>
          <a:xfrm>
            <a:off x="311700" y="1384525"/>
            <a:ext cx="85206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verbose (.v)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Debug (.d)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Info (.i)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Warn (.w)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Error (.e)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42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rgbClr val="FAFB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242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Java for you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4" name="Google Shape;1284;p242"/>
          <p:cNvSpPr txBox="1"/>
          <p:nvPr/>
        </p:nvSpPr>
        <p:spPr>
          <a:xfrm>
            <a:off x="4246450" y="3955800"/>
            <a:ext cx="3740100" cy="11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goo.gl/XfT2FY</a:t>
            </a:r>
            <a:endParaRPr sz="18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85" name="Google Shape;1285;p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875" y="0"/>
            <a:ext cx="3002178" cy="15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0388" y="966775"/>
            <a:ext cx="55340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386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 static final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b="1" i="1" lang="en-US" sz="1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TAG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b="1" 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400">
              <a:solidFill>
                <a:srgbClr val="8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onResume()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.onResume();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Log.</a:t>
            </a:r>
            <a:r>
              <a:rPr i="1"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1" lang="en-US" sz="1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TAG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"onResume"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8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400">
              <a:solidFill>
                <a:srgbClr val="8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protected void 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onPause() {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4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.onPause();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Log.</a:t>
            </a:r>
            <a:r>
              <a:rPr i="1"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1" lang="en-US" sz="14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TAG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14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"onPause"</a:t>
            </a: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48" name="Google Shape;2248;p38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 lifecycle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8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  <p:pic>
        <p:nvPicPr>
          <p:cNvPr id="2254" name="Google Shape;2254;p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0943"/>
            <a:ext cx="9144000" cy="305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38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260" name="Google Shape;2260;p388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Android Studio &amp; First Project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Activity &amp; Layouts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Resources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Java &amp; xml works together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Different configurations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Intents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Activity Lifecycle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400"/>
              </a:spcAft>
              <a:buSzPts val="2400"/>
              <a:buChar char="●"/>
            </a:pPr>
            <a:r>
              <a:rPr lang="en-US" strike="sngStrike"/>
              <a:t>Toasts, Logs, etc.</a:t>
            </a:r>
            <a:endParaRPr strike="sngStrike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38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2266" name="Google Shape;2266;p389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What’s an Activity? Describe Activity Lifecycle methods.</a:t>
            </a:r>
            <a:endParaRPr/>
          </a:p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What’s the Manifest?</a:t>
            </a:r>
            <a:endParaRPr/>
          </a:p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Which resource types do we have?</a:t>
            </a:r>
            <a:endParaRPr/>
          </a:p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What are View, ViewGroup and LinearLayout?</a:t>
            </a:r>
            <a:endParaRPr/>
          </a:p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Which class helps us to open another Activity? How to pass data between Activities?</a:t>
            </a:r>
            <a:endParaRPr/>
          </a:p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Which types of Intents do we have? What’s the difference?</a:t>
            </a:r>
            <a:endParaRPr/>
          </a:p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What’s a Toast? How to show it?</a:t>
            </a:r>
            <a:endParaRPr/>
          </a:p>
          <a:p>
            <a:pPr indent="-3810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How to print information to Android log file?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390"/>
          <p:cNvSpPr txBox="1"/>
          <p:nvPr>
            <p:ph type="title"/>
          </p:nvPr>
        </p:nvSpPr>
        <p:spPr>
          <a:xfrm>
            <a:off x="311700" y="292625"/>
            <a:ext cx="8520600" cy="145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now….Exercise!  </a:t>
            </a:r>
            <a:endParaRPr/>
          </a:p>
        </p:txBody>
      </p:sp>
      <p:pic>
        <p:nvPicPr>
          <p:cNvPr descr="Image result for gif exercise funny" id="2272" name="Google Shape;2272;p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838" y="1747350"/>
            <a:ext cx="5906325" cy="32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39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Android Studio &amp; run project</a:t>
            </a:r>
            <a:endParaRPr/>
          </a:p>
        </p:txBody>
      </p:sp>
      <p:sp>
        <p:nvSpPr>
          <p:cNvPr id="2278" name="Google Shape;2278;p391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Instructions can be found here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bit.ly/2FECy7p</a:t>
            </a:r>
            <a:r>
              <a:rPr lang="en-US" sz="3600"/>
              <a:t> </a:t>
            </a:r>
            <a:endParaRPr sz="360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392"/>
          <p:cNvSpPr txBox="1"/>
          <p:nvPr/>
        </p:nvSpPr>
        <p:spPr>
          <a:xfrm>
            <a:off x="0" y="0"/>
            <a:ext cx="28995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devfest-spb.com/</a:t>
            </a:r>
            <a:r>
              <a:rPr lang="en-US" sz="2400"/>
              <a:t> </a:t>
            </a:r>
            <a:endParaRPr sz="2400"/>
          </a:p>
        </p:txBody>
      </p:sp>
      <p:pic>
        <p:nvPicPr>
          <p:cNvPr id="2284" name="Google Shape;2284;p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625" y="152400"/>
            <a:ext cx="555339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Google Shape;2289;p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513" y="152400"/>
            <a:ext cx="23649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We’re Here For Questions!!!</a:t>
            </a:r>
            <a:endParaRPr/>
          </a:p>
        </p:txBody>
      </p:sp>
      <p:pic>
        <p:nvPicPr>
          <p:cNvPr id="2295" name="Google Shape;2295;p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0943"/>
            <a:ext cx="9144000" cy="305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243"/>
          <p:cNvSpPr txBox="1"/>
          <p:nvPr>
            <p:ph type="title"/>
          </p:nvPr>
        </p:nvSpPr>
        <p:spPr>
          <a:xfrm>
            <a:off x="775125" y="373225"/>
            <a:ext cx="826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Font typeface="Ubuntu"/>
              <a:buNone/>
            </a:pPr>
            <a:r>
              <a:rPr lang="en-US"/>
              <a:t>Check list</a:t>
            </a:r>
            <a:endParaRPr/>
          </a:p>
        </p:txBody>
      </p:sp>
      <p:sp>
        <p:nvSpPr>
          <p:cNvPr id="1293" name="Google Shape;1293;p243"/>
          <p:cNvSpPr txBox="1"/>
          <p:nvPr>
            <p:ph idx="1" type="body"/>
          </p:nvPr>
        </p:nvSpPr>
        <p:spPr>
          <a:xfrm>
            <a:off x="286000" y="1289550"/>
            <a:ext cx="8520600" cy="3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Join our telegram chat: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t.me/androidacademyspb</a:t>
            </a:r>
            <a:r>
              <a:rPr lang="en-US"/>
              <a:t>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Prepare questions and code :)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Font typeface="Ubuntu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244"/>
          <p:cNvPicPr preferRelativeResize="0"/>
          <p:nvPr/>
        </p:nvPicPr>
        <p:blipFill rotWithShape="1">
          <a:blip r:embed="rId3">
            <a:alphaModFix/>
          </a:blip>
          <a:srcRect b="7279" l="0" r="0" t="7279"/>
          <a:stretch/>
        </p:blipFill>
        <p:spPr>
          <a:xfrm>
            <a:off x="0" y="0"/>
            <a:ext cx="91440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244"/>
          <p:cNvSpPr txBox="1"/>
          <p:nvPr>
            <p:ph type="title"/>
          </p:nvPr>
        </p:nvSpPr>
        <p:spPr>
          <a:xfrm>
            <a:off x="0" y="2989150"/>
            <a:ext cx="9144000" cy="1527000"/>
          </a:xfrm>
          <a:prstGeom prst="rect">
            <a:avLst/>
          </a:prstGeom>
          <a:solidFill>
            <a:srgbClr val="B7B7B7">
              <a:alpha val="538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Ask questions.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for you.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2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6F6F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6" name="Google Shape;130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Font typeface="Ubuntu"/>
              <a:buNone/>
            </a:pPr>
            <a:r>
              <a:rPr lang="en-US"/>
              <a:t>Lecture #</a:t>
            </a:r>
            <a:r>
              <a:rPr lang="en-US"/>
              <a:t>1</a:t>
            </a:r>
            <a:endParaRPr/>
          </a:p>
        </p:txBody>
      </p:sp>
      <p:sp>
        <p:nvSpPr>
          <p:cNvPr id="1168" name="Google Shape;1168;p228"/>
          <p:cNvSpPr txBox="1"/>
          <p:nvPr>
            <p:ph idx="1" type="subTitle"/>
          </p:nvPr>
        </p:nvSpPr>
        <p:spPr>
          <a:xfrm>
            <a:off x="311700" y="2901875"/>
            <a:ext cx="85206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/>
              <a:t>Intro</a:t>
            </a:r>
            <a:r>
              <a:rPr lang="en-US"/>
              <a:t> &amp; Hello World</a:t>
            </a:r>
            <a:endParaRPr/>
          </a:p>
        </p:txBody>
      </p:sp>
      <p:sp>
        <p:nvSpPr>
          <p:cNvPr id="1169" name="Google Shape;1169;p228"/>
          <p:cNvSpPr txBox="1"/>
          <p:nvPr>
            <p:ph idx="2" type="title"/>
          </p:nvPr>
        </p:nvSpPr>
        <p:spPr>
          <a:xfrm>
            <a:off x="7872725" y="2623600"/>
            <a:ext cx="447300" cy="46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</a:t>
            </a:r>
            <a:endParaRPr/>
          </a:p>
        </p:txBody>
      </p:sp>
      <p:pic>
        <p:nvPicPr>
          <p:cNvPr id="1170" name="Google Shape;1170;p228"/>
          <p:cNvPicPr preferRelativeResize="0"/>
          <p:nvPr/>
        </p:nvPicPr>
        <p:blipFill rotWithShape="1">
          <a:blip r:embed="rId3">
            <a:alphaModFix/>
          </a:blip>
          <a:srcRect b="19823" l="19881" r="19760" t="20177"/>
          <a:stretch/>
        </p:blipFill>
        <p:spPr>
          <a:xfrm>
            <a:off x="352175" y="296575"/>
            <a:ext cx="1864650" cy="185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246"/>
          <p:cNvSpPr txBox="1"/>
          <p:nvPr>
            <p:ph type="title"/>
          </p:nvPr>
        </p:nvSpPr>
        <p:spPr>
          <a:xfrm>
            <a:off x="787500" y="437475"/>
            <a:ext cx="8044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Font typeface="Ubuntu"/>
              <a:buNone/>
            </a:pPr>
            <a:r>
              <a:rPr lang="en-US"/>
              <a:t>Android development specifics</a:t>
            </a:r>
            <a:endParaRPr/>
          </a:p>
        </p:txBody>
      </p:sp>
      <p:sp>
        <p:nvSpPr>
          <p:cNvPr id="1312" name="Google Shape;1312;p246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Sometimes slow internet connection (or offline)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Limited battery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Limited CPU / RAM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Slow apps updates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-"/>
            </a:pPr>
            <a:r>
              <a:rPr lang="en-US"/>
              <a:t>Fragmentation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Google Shape;131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8141"/>
            <a:ext cx="9144001" cy="366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248"/>
          <p:cNvPicPr preferRelativeResize="0"/>
          <p:nvPr/>
        </p:nvPicPr>
        <p:blipFill rotWithShape="1">
          <a:blip r:embed="rId3">
            <a:alphaModFix/>
          </a:blip>
          <a:srcRect b="0" l="2649" r="1132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" y="0"/>
            <a:ext cx="91424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67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6" name="Google Shape;134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351;p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50" y="0"/>
            <a:ext cx="7913700" cy="11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253"/>
          <p:cNvSpPr txBox="1"/>
          <p:nvPr/>
        </p:nvSpPr>
        <p:spPr>
          <a:xfrm>
            <a:off x="5382600" y="4637700"/>
            <a:ext cx="37614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developer.android.com/about/dashboards</a:t>
            </a:r>
            <a:r>
              <a:rPr lang="en-US"/>
              <a:t> </a:t>
            </a:r>
            <a:endParaRPr/>
          </a:p>
        </p:txBody>
      </p:sp>
      <p:pic>
        <p:nvPicPr>
          <p:cNvPr id="1353" name="Google Shape;1353;p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50" y="1397725"/>
            <a:ext cx="5077800" cy="3312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54"/>
          <p:cNvSpPr/>
          <p:nvPr/>
        </p:nvSpPr>
        <p:spPr>
          <a:xfrm>
            <a:off x="7740352" y="0"/>
            <a:ext cx="1403700" cy="138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0" name="Google Shape;1360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1" y="0"/>
            <a:ext cx="90844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375" y="132275"/>
            <a:ext cx="4095251" cy="35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59" y="3650333"/>
            <a:ext cx="2023224" cy="127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050" y="3550554"/>
            <a:ext cx="1133899" cy="14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9625" y="3391975"/>
            <a:ext cx="1677450" cy="16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56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Font typeface="Ubuntu"/>
              <a:buNone/>
            </a:pPr>
            <a:r>
              <a:rPr lang="en-US"/>
              <a:t>Watches - Android Wear</a:t>
            </a:r>
            <a:endParaRPr/>
          </a:p>
        </p:txBody>
      </p:sp>
      <p:sp>
        <p:nvSpPr>
          <p:cNvPr id="1372" name="Google Shape;1372;p256"/>
          <p:cNvSpPr/>
          <p:nvPr/>
        </p:nvSpPr>
        <p:spPr>
          <a:xfrm>
            <a:off x="7740352" y="0"/>
            <a:ext cx="1403700" cy="138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3" name="Google Shape;1373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257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Font typeface="Ubuntu"/>
              <a:buNone/>
            </a:pPr>
            <a:r>
              <a:rPr lang="en-US"/>
              <a:t>TV</a:t>
            </a:r>
            <a:endParaRPr/>
          </a:p>
        </p:txBody>
      </p:sp>
      <p:sp>
        <p:nvSpPr>
          <p:cNvPr id="1379" name="Google Shape;1379;p257"/>
          <p:cNvSpPr/>
          <p:nvPr/>
        </p:nvSpPr>
        <p:spPr>
          <a:xfrm>
            <a:off x="7740352" y="0"/>
            <a:ext cx="1403700" cy="1383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0" name="Google Shape;1380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815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58"/>
          <p:cNvSpPr/>
          <p:nvPr/>
        </p:nvSpPr>
        <p:spPr>
          <a:xfrm>
            <a:off x="7740352" y="0"/>
            <a:ext cx="1403700" cy="1383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6" name="Google Shape;1386;p258"/>
          <p:cNvPicPr preferRelativeResize="0"/>
          <p:nvPr/>
        </p:nvPicPr>
        <p:blipFill rotWithShape="1">
          <a:blip r:embed="rId3">
            <a:alphaModFix/>
          </a:blip>
          <a:srcRect b="6070" l="0" r="0" t="1113"/>
          <a:stretch/>
        </p:blipFill>
        <p:spPr>
          <a:xfrm>
            <a:off x="0" y="-514350"/>
            <a:ext cx="9144000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50" y="114300"/>
            <a:ext cx="26289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57" y="0"/>
            <a:ext cx="74828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600" y="152400"/>
            <a:ext cx="537140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680650"/>
            <a:ext cx="1108000" cy="1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0175" y="355428"/>
            <a:ext cx="1751575" cy="8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475" y="2706133"/>
            <a:ext cx="2630042" cy="70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2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9674" y="2277727"/>
            <a:ext cx="1980775" cy="5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63"/>
          <p:cNvSpPr txBox="1"/>
          <p:nvPr>
            <p:ph type="title"/>
          </p:nvPr>
        </p:nvSpPr>
        <p:spPr>
          <a:xfrm>
            <a:off x="895725" y="1659800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64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 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6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432" name="Google Shape;1432;p265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Android Studio &amp; First Project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Activity &amp; Layouts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Resources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Java &amp; xml works together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Different configurations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Intents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Activity Lifecycle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400"/>
              </a:spcAft>
              <a:buSzPts val="2400"/>
              <a:buChar char="●"/>
            </a:pPr>
            <a:r>
              <a:rPr lang="en-US"/>
              <a:t>Toasts, Logs, etc.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30"/>
          <p:cNvSpPr txBox="1"/>
          <p:nvPr/>
        </p:nvSpPr>
        <p:spPr>
          <a:xfrm>
            <a:off x="0" y="79125"/>
            <a:ext cx="91440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288D1"/>
                </a:solidFill>
                <a:latin typeface="Roboto"/>
                <a:ea typeface="Roboto"/>
                <a:cs typeface="Roboto"/>
                <a:sym typeface="Roboto"/>
              </a:rPr>
              <a:t>Android Academy SPB</a:t>
            </a:r>
            <a:endParaRPr sz="3600">
              <a:solidFill>
                <a:srgbClr val="0288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230"/>
          <p:cNvSpPr/>
          <p:nvPr/>
        </p:nvSpPr>
        <p:spPr>
          <a:xfrm>
            <a:off x="318275" y="3338313"/>
            <a:ext cx="18594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b="1"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Artur Vasilov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Developer @ Yandex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86" name="Google Shape;1186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75" y="1365075"/>
            <a:ext cx="1821600" cy="182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87" name="Google Shape;1187;p230"/>
          <p:cNvSpPr/>
          <p:nvPr/>
        </p:nvSpPr>
        <p:spPr>
          <a:xfrm>
            <a:off x="4792500" y="3338313"/>
            <a:ext cx="18594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b="1"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Konstantin </a:t>
            </a:r>
            <a:r>
              <a:rPr b="1"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Tskhovrebov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Developer @ RedMadRobot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8" name="Google Shape;1188;p230"/>
          <p:cNvSpPr/>
          <p:nvPr/>
        </p:nvSpPr>
        <p:spPr>
          <a:xfrm>
            <a:off x="7017250" y="3338313"/>
            <a:ext cx="18594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b="1"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Konstantin Kulikov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Developer @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MobileUp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189" name="Google Shape;1189;p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112" y="1346175"/>
            <a:ext cx="1859400" cy="185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0" name="Google Shape;1190;p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908" y="1365825"/>
            <a:ext cx="1820088" cy="182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2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162" y="1346175"/>
            <a:ext cx="1820088" cy="182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230"/>
          <p:cNvSpPr/>
          <p:nvPr/>
        </p:nvSpPr>
        <p:spPr>
          <a:xfrm>
            <a:off x="2548100" y="3329038"/>
            <a:ext cx="18594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b="1"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Andrei Dmitriev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Founder @ 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Jug.ru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66"/>
          <p:cNvSpPr txBox="1"/>
          <p:nvPr>
            <p:ph idx="4294967295"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&gt;&gt; New Project</a:t>
            </a:r>
            <a:endParaRPr/>
          </a:p>
        </p:txBody>
      </p:sp>
      <p:pic>
        <p:nvPicPr>
          <p:cNvPr id="1438" name="Google Shape;1438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50" y="242800"/>
            <a:ext cx="7487301" cy="46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266"/>
          <p:cNvSpPr/>
          <p:nvPr/>
        </p:nvSpPr>
        <p:spPr>
          <a:xfrm>
            <a:off x="4676925" y="2466225"/>
            <a:ext cx="2388600" cy="32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67"/>
          <p:cNvSpPr txBox="1"/>
          <p:nvPr>
            <p:ph idx="4294967295"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&gt;&gt; New Project</a:t>
            </a:r>
            <a:endParaRPr/>
          </a:p>
        </p:txBody>
      </p:sp>
      <p:pic>
        <p:nvPicPr>
          <p:cNvPr id="1445" name="Google Shape;1445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225" y="151075"/>
            <a:ext cx="6567299" cy="484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68"/>
          <p:cNvSpPr txBox="1"/>
          <p:nvPr>
            <p:ph idx="4294967295"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&gt;&gt; New Project</a:t>
            </a:r>
            <a:endParaRPr/>
          </a:p>
        </p:txBody>
      </p:sp>
      <p:pic>
        <p:nvPicPr>
          <p:cNvPr id="1451" name="Google Shape;1451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225" y="151075"/>
            <a:ext cx="6567299" cy="4841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268"/>
          <p:cNvSpPr/>
          <p:nvPr/>
        </p:nvSpPr>
        <p:spPr>
          <a:xfrm>
            <a:off x="2099625" y="2866150"/>
            <a:ext cx="1966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Google Shape;1457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038" y="137300"/>
            <a:ext cx="6602027" cy="48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269"/>
          <p:cNvSpPr/>
          <p:nvPr/>
        </p:nvSpPr>
        <p:spPr>
          <a:xfrm>
            <a:off x="2199600" y="1644175"/>
            <a:ext cx="5376900" cy="75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70"/>
          <p:cNvSpPr txBox="1"/>
          <p:nvPr>
            <p:ph idx="4294967295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developer.android.com/about/dashboards/index.html</a:t>
            </a:r>
            <a:r>
              <a:rPr lang="en-US"/>
              <a:t> </a:t>
            </a:r>
            <a:endParaRPr/>
          </a:p>
        </p:txBody>
      </p:sp>
      <p:pic>
        <p:nvPicPr>
          <p:cNvPr id="1464" name="Google Shape;1464;p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188" y="119075"/>
            <a:ext cx="6601924" cy="44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Google Shape;1469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925" y="111075"/>
            <a:ext cx="6524151" cy="49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425" y="120637"/>
            <a:ext cx="6459148" cy="490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75" y="107288"/>
            <a:ext cx="8123850" cy="492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7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Interesting Things:</a:t>
            </a:r>
            <a:endParaRPr/>
          </a:p>
        </p:txBody>
      </p:sp>
      <p:sp>
        <p:nvSpPr>
          <p:cNvPr id="1485" name="Google Shape;1485;p274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AndroidManifest.xml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MainActivity (class)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en-US"/>
              <a:t>activity_main.xml</a:t>
            </a:r>
            <a:endParaRPr/>
          </a:p>
        </p:txBody>
      </p:sp>
      <p:pic>
        <p:nvPicPr>
          <p:cNvPr id="1486" name="Google Shape;148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243" y="1221300"/>
            <a:ext cx="3347958" cy="392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7" name="Google Shape;1487;p274"/>
          <p:cNvCxnSpPr/>
          <p:nvPr/>
        </p:nvCxnSpPr>
        <p:spPr>
          <a:xfrm flipH="1" rot="10800000">
            <a:off x="4898500" y="3948920"/>
            <a:ext cx="1353900" cy="14400"/>
          </a:xfrm>
          <a:prstGeom prst="straightConnector1">
            <a:avLst/>
          </a:prstGeom>
          <a:noFill/>
          <a:ln cap="flat" cmpd="sng" w="28575">
            <a:solidFill>
              <a:srgbClr val="9C27B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8" name="Google Shape;1488;p274"/>
          <p:cNvCxnSpPr/>
          <p:nvPr/>
        </p:nvCxnSpPr>
        <p:spPr>
          <a:xfrm flipH="1" rot="10800000">
            <a:off x="4898492" y="2438030"/>
            <a:ext cx="1353900" cy="14400"/>
          </a:xfrm>
          <a:prstGeom prst="straightConnector1">
            <a:avLst/>
          </a:prstGeom>
          <a:noFill/>
          <a:ln cap="flat" cmpd="sng" w="28575">
            <a:solidFill>
              <a:srgbClr val="9C27B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9" name="Google Shape;1489;p274"/>
          <p:cNvCxnSpPr/>
          <p:nvPr/>
        </p:nvCxnSpPr>
        <p:spPr>
          <a:xfrm flipH="1" rot="10800000">
            <a:off x="4898495" y="1772825"/>
            <a:ext cx="1353900" cy="14400"/>
          </a:xfrm>
          <a:prstGeom prst="straightConnector1">
            <a:avLst/>
          </a:prstGeom>
          <a:noFill/>
          <a:ln cap="flat" cmpd="sng" w="28575">
            <a:solidFill>
              <a:srgbClr val="9C27B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5225"/>
            <a:ext cx="8839200" cy="362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31"/>
          <p:cNvSpPr txBox="1"/>
          <p:nvPr/>
        </p:nvSpPr>
        <p:spPr>
          <a:xfrm>
            <a:off x="0" y="79125"/>
            <a:ext cx="91440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288D1"/>
                </a:solidFill>
                <a:latin typeface="Roboto"/>
                <a:ea typeface="Roboto"/>
                <a:cs typeface="Roboto"/>
                <a:sym typeface="Roboto"/>
              </a:rPr>
              <a:t>Android Academy SPB</a:t>
            </a:r>
            <a:endParaRPr sz="3600">
              <a:solidFill>
                <a:srgbClr val="0288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231"/>
          <p:cNvSpPr/>
          <p:nvPr/>
        </p:nvSpPr>
        <p:spPr>
          <a:xfrm>
            <a:off x="318275" y="3338313"/>
            <a:ext cx="18594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b="1"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Assel Romanova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Developer @ ITMO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9" name="Google Shape;1199;p231"/>
          <p:cNvSpPr/>
          <p:nvPr/>
        </p:nvSpPr>
        <p:spPr>
          <a:xfrm>
            <a:off x="4792500" y="3338313"/>
            <a:ext cx="18594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b="1"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Vitaly Markus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Developer @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Revolut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00" name="Google Shape;1200;p231"/>
          <p:cNvSpPr/>
          <p:nvPr/>
        </p:nvSpPr>
        <p:spPr>
          <a:xfrm>
            <a:off x="2567750" y="3338313"/>
            <a:ext cx="18594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b="1"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Mike Gorunov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Developer @ Yandex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01" name="Google Shape;1201;p231"/>
          <p:cNvSpPr/>
          <p:nvPr/>
        </p:nvSpPr>
        <p:spPr>
          <a:xfrm>
            <a:off x="7036900" y="3329013"/>
            <a:ext cx="18594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b="1"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Roman Chernyak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Android Developer @ 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Ubuntu"/>
              <a:buNone/>
            </a:pPr>
            <a:r>
              <a:rPr lang="en-US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 Seconds of Fame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Ubuntu"/>
              <a:buNone/>
            </a:pPr>
            <a:r>
              <a:t/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02" name="Google Shape;1202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413" y="1365825"/>
            <a:ext cx="1820088" cy="182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25" y="1365838"/>
            <a:ext cx="1824649" cy="182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9625" y="1365850"/>
            <a:ext cx="1859400" cy="185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2513" y="1383175"/>
            <a:ext cx="1820088" cy="182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3063"/>
            <a:ext cx="8839200" cy="3777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2700"/>
            <a:ext cx="8839200" cy="3798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7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Android Application Structure   </a:t>
            </a:r>
            <a:r>
              <a:rPr lang="en-US" sz="1800"/>
              <a:t>for now</a:t>
            </a:r>
            <a:endParaRPr sz="1800"/>
          </a:p>
        </p:txBody>
      </p:sp>
      <p:sp>
        <p:nvSpPr>
          <p:cNvPr id="1510" name="Google Shape;1510;p278"/>
          <p:cNvSpPr/>
          <p:nvPr/>
        </p:nvSpPr>
        <p:spPr>
          <a:xfrm>
            <a:off x="1312000" y="1636900"/>
            <a:ext cx="6288900" cy="20604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b="1"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1" name="Google Shape;1511;p278"/>
          <p:cNvSpPr/>
          <p:nvPr/>
        </p:nvSpPr>
        <p:spPr>
          <a:xfrm>
            <a:off x="1464400" y="2475100"/>
            <a:ext cx="1391100" cy="1059000"/>
          </a:xfrm>
          <a:prstGeom prst="rect">
            <a:avLst/>
          </a:prstGeom>
          <a:solidFill>
            <a:srgbClr val="9C27B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Activity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A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2" name="Google Shape;1512;p278"/>
          <p:cNvSpPr/>
          <p:nvPr/>
        </p:nvSpPr>
        <p:spPr>
          <a:xfrm>
            <a:off x="2996924" y="2475100"/>
            <a:ext cx="1391100" cy="1059000"/>
          </a:xfrm>
          <a:prstGeom prst="rect">
            <a:avLst/>
          </a:prstGeom>
          <a:solidFill>
            <a:srgbClr val="9C27B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Activity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B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3" name="Google Shape;1513;p278"/>
          <p:cNvSpPr/>
          <p:nvPr/>
        </p:nvSpPr>
        <p:spPr>
          <a:xfrm>
            <a:off x="6061973" y="2475100"/>
            <a:ext cx="1391100" cy="1059000"/>
          </a:xfrm>
          <a:prstGeom prst="rect">
            <a:avLst/>
          </a:prstGeom>
          <a:solidFill>
            <a:srgbClr val="9C27B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...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4" name="Google Shape;1514;p278"/>
          <p:cNvSpPr/>
          <p:nvPr/>
        </p:nvSpPr>
        <p:spPr>
          <a:xfrm>
            <a:off x="3490375" y="1713100"/>
            <a:ext cx="3962700" cy="6465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 Condensed"/>
                <a:ea typeface="Roboto Condensed"/>
                <a:cs typeface="Roboto Condensed"/>
                <a:sym typeface="Roboto Condensed"/>
              </a:rPr>
              <a:t>… Manifest ...</a:t>
            </a:r>
            <a:endParaRPr sz="3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5" name="Google Shape;1515;p278"/>
          <p:cNvSpPr/>
          <p:nvPr/>
        </p:nvSpPr>
        <p:spPr>
          <a:xfrm>
            <a:off x="4529449" y="2475100"/>
            <a:ext cx="1391100" cy="1059000"/>
          </a:xfrm>
          <a:prstGeom prst="rect">
            <a:avLst/>
          </a:prstGeom>
          <a:solidFill>
            <a:srgbClr val="9C27B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Activity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Condensed"/>
                <a:ea typeface="Roboto Condensed"/>
                <a:cs typeface="Roboto Condensed"/>
                <a:sym typeface="Roboto Condensed"/>
              </a:rPr>
              <a:t>C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16" name="Google Shape;1516;p278"/>
          <p:cNvSpPr txBox="1"/>
          <p:nvPr/>
        </p:nvSpPr>
        <p:spPr>
          <a:xfrm>
            <a:off x="37325" y="4688825"/>
            <a:ext cx="7538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developer.android.com/guide/topics/manifest/manifest-intro.html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7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an Activity?</a:t>
            </a:r>
            <a:endParaRPr/>
          </a:p>
        </p:txBody>
      </p:sp>
      <p:sp>
        <p:nvSpPr>
          <p:cNvPr id="1522" name="Google Shape;1522;p279"/>
          <p:cNvSpPr txBox="1"/>
          <p:nvPr>
            <p:ph idx="1" type="body"/>
          </p:nvPr>
        </p:nvSpPr>
        <p:spPr>
          <a:xfrm>
            <a:off x="311700" y="1221300"/>
            <a:ext cx="8520600" cy="9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 Condensed"/>
                <a:ea typeface="Roboto Condensed"/>
                <a:cs typeface="Roboto Condensed"/>
                <a:sym typeface="Roboto Condensed"/>
              </a:rPr>
              <a:t>Activity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/>
              <a:t>-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a</a:t>
            </a:r>
            <a:r>
              <a:rPr lang="en-US"/>
              <a:t> c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omponent </a:t>
            </a:r>
            <a:r>
              <a:rPr lang="en-US"/>
              <a:t>with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a screen with which users can interact in order to </a:t>
            </a:r>
            <a:r>
              <a:rPr b="1" lang="en-US">
                <a:latin typeface="Roboto Condensed"/>
                <a:ea typeface="Roboto Condensed"/>
                <a:cs typeface="Roboto Condensed"/>
                <a:sym typeface="Roboto Condensed"/>
              </a:rPr>
              <a:t>do something</a:t>
            </a:r>
            <a:r>
              <a:rPr b="1" lang="en-US"/>
              <a:t>.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23" name="Google Shape;1523;p279"/>
          <p:cNvSpPr txBox="1"/>
          <p:nvPr/>
        </p:nvSpPr>
        <p:spPr>
          <a:xfrm>
            <a:off x="37325" y="4688825"/>
            <a:ext cx="7538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developer.android.com/guide/components/activities.html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24" name="Google Shape;1524;p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50" y="2241675"/>
            <a:ext cx="1375627" cy="24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2739" y="2241674"/>
            <a:ext cx="1395511" cy="24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2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8300" y="2241764"/>
            <a:ext cx="1375625" cy="244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3525" y="2241675"/>
            <a:ext cx="1609674" cy="24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28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An Activity Look?</a:t>
            </a:r>
            <a:endParaRPr/>
          </a:p>
        </p:txBody>
      </p:sp>
      <p:pic>
        <p:nvPicPr>
          <p:cNvPr id="1533" name="Google Shape;1533;p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300" y="1246325"/>
            <a:ext cx="1883393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8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An Activity Look?</a:t>
            </a:r>
            <a:endParaRPr/>
          </a:p>
        </p:txBody>
      </p:sp>
      <p:sp>
        <p:nvSpPr>
          <p:cNvPr id="1539" name="Google Shape;1539;p281"/>
          <p:cNvSpPr txBox="1"/>
          <p:nvPr>
            <p:ph idx="1" type="body"/>
          </p:nvPr>
        </p:nvSpPr>
        <p:spPr>
          <a:xfrm>
            <a:off x="311700" y="1221300"/>
            <a:ext cx="33690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But for us it looks like this: (activity_main.xml)</a:t>
            </a:r>
            <a:endParaRPr/>
          </a:p>
        </p:txBody>
      </p:sp>
      <p:pic>
        <p:nvPicPr>
          <p:cNvPr id="1540" name="Google Shape;1540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999" y="1160575"/>
            <a:ext cx="5587000" cy="398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28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An Activity Do?</a:t>
            </a:r>
            <a:endParaRPr/>
          </a:p>
        </p:txBody>
      </p:sp>
      <p:sp>
        <p:nvSpPr>
          <p:cNvPr id="1546" name="Google Shape;1546;p282"/>
          <p:cNvSpPr/>
          <p:nvPr/>
        </p:nvSpPr>
        <p:spPr>
          <a:xfrm>
            <a:off x="3381300" y="1648675"/>
            <a:ext cx="2381400" cy="80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Activity</a:t>
            </a:r>
            <a:endParaRPr b="1" sz="28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7" name="Google Shape;1547;p282"/>
          <p:cNvSpPr/>
          <p:nvPr/>
        </p:nvSpPr>
        <p:spPr>
          <a:xfrm>
            <a:off x="999900" y="3297075"/>
            <a:ext cx="2381400" cy="809100"/>
          </a:xfrm>
          <a:prstGeom prst="rect">
            <a:avLst/>
          </a:prstGeom>
          <a:solidFill>
            <a:srgbClr val="EA0E8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Roboto"/>
                <a:ea typeface="Roboto"/>
                <a:cs typeface="Roboto"/>
                <a:sym typeface="Roboto"/>
              </a:rPr>
              <a:t>Developer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8" name="Google Shape;1548;p282"/>
          <p:cNvSpPr/>
          <p:nvPr/>
        </p:nvSpPr>
        <p:spPr>
          <a:xfrm>
            <a:off x="5762700" y="3297075"/>
            <a:ext cx="2381400" cy="809100"/>
          </a:xfrm>
          <a:prstGeom prst="rect">
            <a:avLst/>
          </a:prstGeom>
          <a:solidFill>
            <a:srgbClr val="4CAF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Roboto"/>
                <a:ea typeface="Roboto"/>
                <a:cs typeface="Roboto"/>
                <a:sym typeface="Roboto"/>
              </a:rPr>
              <a:t>User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9" name="Google Shape;1549;p282"/>
          <p:cNvCxnSpPr>
            <a:stCxn id="1547" idx="0"/>
            <a:endCxn id="1546" idx="1"/>
          </p:cNvCxnSpPr>
          <p:nvPr/>
        </p:nvCxnSpPr>
        <p:spPr>
          <a:xfrm flipH="1" rot="10800000">
            <a:off x="2190600" y="2053275"/>
            <a:ext cx="1190700" cy="124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0" name="Google Shape;1550;p282"/>
          <p:cNvCxnSpPr>
            <a:stCxn id="1548" idx="0"/>
            <a:endCxn id="1546" idx="3"/>
          </p:cNvCxnSpPr>
          <p:nvPr/>
        </p:nvCxnSpPr>
        <p:spPr>
          <a:xfrm rot="10800000">
            <a:off x="5762700" y="2053275"/>
            <a:ext cx="1190700" cy="124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8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run the app?</a:t>
            </a:r>
            <a:endParaRPr/>
          </a:p>
        </p:txBody>
      </p:sp>
      <p:sp>
        <p:nvSpPr>
          <p:cNvPr id="1556" name="Google Shape;1556;p283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answer: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283"/>
          <p:cNvSpPr txBox="1"/>
          <p:nvPr/>
        </p:nvSpPr>
        <p:spPr>
          <a:xfrm>
            <a:off x="37325" y="4688825"/>
            <a:ext cx="75384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developer.android.com/training/basics/firstapp/running-app.html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58" name="Google Shape;1558;p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99" y="2160013"/>
            <a:ext cx="8567201" cy="147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83"/>
          <p:cNvSpPr/>
          <p:nvPr/>
        </p:nvSpPr>
        <p:spPr>
          <a:xfrm>
            <a:off x="3989725" y="2488425"/>
            <a:ext cx="4539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8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run the app?</a:t>
            </a:r>
            <a:endParaRPr/>
          </a:p>
        </p:txBody>
      </p:sp>
      <p:sp>
        <p:nvSpPr>
          <p:cNvPr id="1565" name="Google Shape;1565;p284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We need to choose a device.</a:t>
            </a:r>
            <a:endParaRPr/>
          </a:p>
        </p:txBody>
      </p:sp>
      <p:pic>
        <p:nvPicPr>
          <p:cNvPr id="1566" name="Google Shape;1566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070" y="1155350"/>
            <a:ext cx="4771929" cy="398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8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 1:  A Real Device</a:t>
            </a:r>
            <a:endParaRPr/>
          </a:p>
        </p:txBody>
      </p:sp>
      <p:sp>
        <p:nvSpPr>
          <p:cNvPr id="1572" name="Google Shape;1572;p285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Allow USB Debugging. 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It’s in the Developer Options settings,</a:t>
            </a:r>
            <a:br>
              <a:rPr lang="en-US"/>
            </a:br>
            <a:r>
              <a:rPr lang="en-US"/>
              <a:t>which might be hidden</a:t>
            </a:r>
            <a:endParaRPr/>
          </a:p>
        </p:txBody>
      </p:sp>
      <p:sp>
        <p:nvSpPr>
          <p:cNvPr id="1573" name="Google Shape;1573;p285"/>
          <p:cNvSpPr txBox="1"/>
          <p:nvPr>
            <p:ph idx="2" type="subTitle"/>
          </p:nvPr>
        </p:nvSpPr>
        <p:spPr>
          <a:xfrm>
            <a:off x="311700" y="4223300"/>
            <a:ext cx="8160900" cy="8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 more: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developer.android.com/tools/device.html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developer.android.com/studio/debug/dev-options.html</a:t>
            </a:r>
            <a:r>
              <a:rPr lang="en-US"/>
              <a:t> </a:t>
            </a:r>
            <a:endParaRPr/>
          </a:p>
        </p:txBody>
      </p:sp>
      <p:pic>
        <p:nvPicPr>
          <p:cNvPr id="1574" name="Google Shape;1574;p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1930" y="1206650"/>
            <a:ext cx="2164420" cy="393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3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are we doing that?</a:t>
            </a:r>
            <a:endParaRPr/>
          </a:p>
        </p:txBody>
      </p:sp>
      <p:sp>
        <p:nvSpPr>
          <p:cNvPr id="1212" name="Google Shape;1212;p232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Make the world a better place :)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Lack of good developers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Opportunity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Build strong community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/>
              <a:t>What we are asking in return? - </a:t>
            </a:r>
            <a:r>
              <a:rPr b="1" lang="en-US"/>
              <a:t>commitment</a:t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8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Android developer in 30 seconds</a:t>
            </a:r>
            <a:endParaRPr/>
          </a:p>
        </p:txBody>
      </p:sp>
      <p:pic>
        <p:nvPicPr>
          <p:cNvPr id="1580" name="Google Shape;1580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650" y="1246325"/>
            <a:ext cx="6633628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28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Confirm popup and run</a:t>
            </a:r>
            <a:endParaRPr/>
          </a:p>
        </p:txBody>
      </p:sp>
      <p:pic>
        <p:nvPicPr>
          <p:cNvPr id="1586" name="Google Shape;1586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37" y="1494550"/>
            <a:ext cx="7086474" cy="32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8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 2: A Virtual Device</a:t>
            </a:r>
            <a:endParaRPr/>
          </a:p>
        </p:txBody>
      </p:sp>
      <p:sp>
        <p:nvSpPr>
          <p:cNvPr id="1592" name="Google Shape;1592;p288"/>
          <p:cNvSpPr txBox="1"/>
          <p:nvPr>
            <p:ph idx="1" type="body"/>
          </p:nvPr>
        </p:nvSpPr>
        <p:spPr>
          <a:xfrm>
            <a:off x="311700" y="2493975"/>
            <a:ext cx="8520600" cy="21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the AVD manager</a:t>
            </a:r>
            <a:br>
              <a:rPr lang="en-US"/>
            </a:br>
            <a:r>
              <a:rPr lang="en-US"/>
              <a:t>and </a:t>
            </a:r>
            <a:r>
              <a:rPr b="1" lang="en-US"/>
              <a:t>create a virtual device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The run dialog will offer you to start it.</a:t>
            </a:r>
            <a:endParaRPr/>
          </a:p>
        </p:txBody>
      </p:sp>
      <p:pic>
        <p:nvPicPr>
          <p:cNvPr id="1593" name="Google Shape;1593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625" y="1319275"/>
            <a:ext cx="5117549" cy="15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288"/>
          <p:cNvSpPr/>
          <p:nvPr/>
        </p:nvSpPr>
        <p:spPr>
          <a:xfrm>
            <a:off x="6478150" y="1655250"/>
            <a:ext cx="4539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8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Then What Happens?</a:t>
            </a:r>
            <a:endParaRPr/>
          </a:p>
        </p:txBody>
      </p:sp>
      <p:sp>
        <p:nvSpPr>
          <p:cNvPr id="1600" name="Google Shape;1600;p289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Android Studio launches the app on a device for you.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When an app launches,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Android looks at the application’s manifest,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and decides which activity to show.</a:t>
            </a:r>
            <a:endParaRPr/>
          </a:p>
        </p:txBody>
      </p:sp>
      <p:pic>
        <p:nvPicPr>
          <p:cNvPr id="1601" name="Google Shape;1601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700" y="3618500"/>
            <a:ext cx="5664600" cy="12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29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it take to build the project?</a:t>
            </a:r>
            <a:endParaRPr/>
          </a:p>
        </p:txBody>
      </p:sp>
      <p:sp>
        <p:nvSpPr>
          <p:cNvPr id="1607" name="Google Shape;1607;p290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Actually, quite a lot.</a:t>
            </a:r>
            <a:endParaRPr/>
          </a:p>
        </p:txBody>
      </p:sp>
      <p:sp>
        <p:nvSpPr>
          <p:cNvPr id="1608" name="Google Shape;1608;p290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developer.android.com/sdk/installing/studio-build.html</a:t>
            </a:r>
            <a:r>
              <a:rPr lang="en-US"/>
              <a:t> </a:t>
            </a:r>
            <a:endParaRPr/>
          </a:p>
        </p:txBody>
      </p:sp>
      <p:pic>
        <p:nvPicPr>
          <p:cNvPr id="1609" name="Google Shape;1609;p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425" y="1241000"/>
            <a:ext cx="3501876" cy="39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29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it take to build the project?</a:t>
            </a:r>
            <a:endParaRPr/>
          </a:p>
        </p:txBody>
      </p:sp>
      <p:pic>
        <p:nvPicPr>
          <p:cNvPr descr="build-process_2x.png" id="1615" name="Google Shape;1615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000" y="1206647"/>
            <a:ext cx="3434131" cy="3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291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But Gradle helps us with it.</a:t>
            </a:r>
            <a:endParaRPr/>
          </a:p>
        </p:txBody>
      </p:sp>
      <p:sp>
        <p:nvSpPr>
          <p:cNvPr id="1617" name="Google Shape;1617;p291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/developer.android.com/sdk/installing/studio-build.html</a:t>
            </a:r>
            <a:r>
              <a:rPr lang="en-US"/>
              <a:t> </a:t>
            </a:r>
            <a:endParaRPr/>
          </a:p>
        </p:txBody>
      </p:sp>
      <p:pic>
        <p:nvPicPr>
          <p:cNvPr id="1618" name="Google Shape;1618;p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825" y="2056475"/>
            <a:ext cx="2161025" cy="21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2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825" y="1206650"/>
            <a:ext cx="4381175" cy="38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29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click “Run”, You say Ho!</a:t>
            </a:r>
            <a:endParaRPr/>
          </a:p>
        </p:txBody>
      </p:sp>
      <p:sp>
        <p:nvSpPr>
          <p:cNvPr id="1625" name="Google Shape;1625;p292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Android studio </a:t>
            </a:r>
            <a:r>
              <a:rPr b="1" lang="en-US"/>
              <a:t>Builds</a:t>
            </a:r>
            <a:r>
              <a:rPr lang="en-US"/>
              <a:t> the project,</a:t>
            </a:r>
            <a:br>
              <a:rPr lang="en-US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Loads</a:t>
            </a:r>
            <a:r>
              <a:rPr lang="en-US"/>
              <a:t> it to a device (real or virtual)</a:t>
            </a:r>
            <a:br>
              <a:rPr lang="en-US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/>
              <a:t>Executes</a:t>
            </a:r>
            <a:r>
              <a:rPr lang="en-US"/>
              <a:t> it on the device,</a:t>
            </a:r>
            <a:br>
              <a:rPr lang="en-US"/>
            </a:br>
            <a:r>
              <a:rPr lang="en-US"/>
              <a:t>attach a debugger if needed.</a:t>
            </a:r>
            <a:endParaRPr/>
          </a:p>
        </p:txBody>
      </p:sp>
      <p:sp>
        <p:nvSpPr>
          <p:cNvPr id="1626" name="Google Shape;1626;p292"/>
          <p:cNvSpPr txBox="1"/>
          <p:nvPr>
            <p:ph idx="2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developer.android.com/tools/help/adb.html</a:t>
            </a:r>
            <a:r>
              <a:rPr lang="en-US"/>
              <a:t> </a:t>
            </a:r>
            <a:endParaRPr/>
          </a:p>
        </p:txBody>
      </p:sp>
      <p:pic>
        <p:nvPicPr>
          <p:cNvPr id="1627" name="Google Shape;1627;p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700" y="1304875"/>
            <a:ext cx="875200" cy="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292"/>
          <p:cNvSpPr txBox="1"/>
          <p:nvPr/>
        </p:nvSpPr>
        <p:spPr>
          <a:xfrm>
            <a:off x="5352300" y="2216350"/>
            <a:ext cx="32148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adb install YourApp.apk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9" name="Google Shape;1629;p292"/>
          <p:cNvSpPr txBox="1"/>
          <p:nvPr/>
        </p:nvSpPr>
        <p:spPr>
          <a:xfrm>
            <a:off x="4692325" y="3283150"/>
            <a:ext cx="4263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adb shell am start -n com.examp.name...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9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Any Questions?</a:t>
            </a:r>
            <a:endParaRPr/>
          </a:p>
        </p:txBody>
      </p:sp>
      <p:pic>
        <p:nvPicPr>
          <p:cNvPr id="1635" name="Google Shape;1635;p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0943"/>
            <a:ext cx="9144000" cy="305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9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641" name="Google Shape;1641;p294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Android Studio &amp; First Project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Activity</a:t>
            </a:r>
            <a:r>
              <a:rPr lang="en-US"/>
              <a:t> &amp; Layouts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Resources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Java &amp; xml works together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Different configurations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Intents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Activity Lifecycle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400"/>
              </a:spcAft>
              <a:buSzPts val="2400"/>
              <a:buChar char="●"/>
            </a:pPr>
            <a:r>
              <a:rPr lang="en-US"/>
              <a:t>Toasts, Logs, etc.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95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Little Bit On Layouts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33"/>
          <p:cNvSpPr txBox="1"/>
          <p:nvPr>
            <p:ph type="title"/>
          </p:nvPr>
        </p:nvSpPr>
        <p:spPr>
          <a:xfrm>
            <a:off x="787500" y="437475"/>
            <a:ext cx="8044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4BE5D"/>
              </a:buClr>
              <a:buFont typeface="Ubuntu"/>
              <a:buNone/>
            </a:pPr>
            <a:r>
              <a:rPr lang="en-US"/>
              <a:t>Course</a:t>
            </a:r>
            <a:endParaRPr/>
          </a:p>
        </p:txBody>
      </p:sp>
      <p:sp>
        <p:nvSpPr>
          <p:cNvPr id="1218" name="Google Shape;1218;p233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Android Fundamentals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Prerequisite: </a:t>
            </a:r>
            <a:r>
              <a:rPr lang="en-US"/>
              <a:t>OOP (Java, C#, Python Objective C)</a:t>
            </a:r>
            <a:r>
              <a:rPr lang="en-US"/>
              <a:t>, XML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10 meetings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Exercises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-"/>
            </a:pPr>
            <a:r>
              <a:rPr lang="en-US"/>
              <a:t>Hackathon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9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Views</a:t>
            </a:r>
            <a:endParaRPr/>
          </a:p>
        </p:txBody>
      </p:sp>
      <p:sp>
        <p:nvSpPr>
          <p:cNvPr id="1652" name="Google Shape;1652;p296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Everything in that XML file is a View.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A View:</a:t>
            </a:r>
            <a:endParaRPr/>
          </a:p>
          <a:p>
            <a:pPr indent="-381000" lvl="0" marL="45720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Knows to </a:t>
            </a:r>
            <a:r>
              <a:rPr b="1" lang="en-US"/>
              <a:t>draw</a:t>
            </a:r>
            <a:r>
              <a:rPr lang="en-US"/>
              <a:t> itself</a:t>
            </a:r>
            <a:endParaRPr/>
          </a:p>
          <a:p>
            <a:pPr indent="-381000" lvl="0" marL="4572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Used for </a:t>
            </a:r>
            <a:r>
              <a:rPr b="1" lang="en-US"/>
              <a:t>user interaction</a:t>
            </a:r>
            <a:endParaRPr/>
          </a:p>
          <a:p>
            <a:pPr indent="-381000" lvl="0" marL="45720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Has (at least) height and width </a:t>
            </a:r>
            <a:r>
              <a:rPr lang="en-US" sz="1400"/>
              <a:t>(</a:t>
            </a: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match_parent</a:t>
            </a:r>
            <a:r>
              <a:rPr lang="en-US" sz="1400"/>
              <a:t> / </a:t>
            </a: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wrap_content/fixed</a:t>
            </a:r>
            <a:r>
              <a:rPr lang="en-US" sz="1400"/>
              <a:t>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9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ViewGroup (Layout)</a:t>
            </a:r>
            <a:endParaRPr/>
          </a:p>
        </p:txBody>
      </p:sp>
      <p:sp>
        <p:nvSpPr>
          <p:cNvPr id="1658" name="Google Shape;1658;p297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special kind of view.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Knows to position other views on the screen.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29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LinearLayout</a:t>
            </a:r>
            <a:endParaRPr/>
          </a:p>
        </p:txBody>
      </p:sp>
      <p:sp>
        <p:nvSpPr>
          <p:cNvPr id="1664" name="Google Shape;1664;p298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</a:t>
            </a:r>
            <a:r>
              <a:rPr lang="en-US" sz="2400"/>
              <a:t>ays items in a row or a column.</a:t>
            </a:r>
            <a:endParaRPr sz="2400"/>
          </a:p>
          <a:p>
            <a:pPr indent="0" lvl="0" marL="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/>
              <a:t>C</a:t>
            </a:r>
            <a:r>
              <a:rPr lang="en-US" sz="2400"/>
              <a:t>an also divide existing space by weight.</a:t>
            </a:r>
            <a:endParaRPr sz="2400"/>
          </a:p>
        </p:txBody>
      </p:sp>
      <p:pic>
        <p:nvPicPr>
          <p:cNvPr id="1665" name="Google Shape;1665;p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150" y="2016750"/>
            <a:ext cx="4278124" cy="28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298"/>
          <p:cNvSpPr txBox="1"/>
          <p:nvPr>
            <p:ph idx="4294967295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developer.android.com/guide/topics/ui/layout/linear.html</a:t>
            </a: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9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RelativeLayout</a:t>
            </a:r>
            <a:endParaRPr/>
          </a:p>
        </p:txBody>
      </p:sp>
      <p:sp>
        <p:nvSpPr>
          <p:cNvPr id="1672" name="Google Shape;1672;p299"/>
          <p:cNvSpPr txBox="1"/>
          <p:nvPr>
            <p:ph idx="1" type="body"/>
          </p:nvPr>
        </p:nvSpPr>
        <p:spPr>
          <a:xfrm>
            <a:off x="160625" y="12419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L</a:t>
            </a:r>
            <a:r>
              <a:rPr lang="en-US" sz="2400"/>
              <a:t>ays items next to each other, or relative to their parent.</a:t>
            </a:r>
            <a:endParaRPr sz="2400"/>
          </a:p>
        </p:txBody>
      </p:sp>
      <p:sp>
        <p:nvSpPr>
          <p:cNvPr id="1673" name="Google Shape;1673;p299"/>
          <p:cNvSpPr txBox="1"/>
          <p:nvPr>
            <p:ph idx="4294967295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developer.android.com/guide/topics/ui/layout/relative.html</a:t>
            </a:r>
            <a:r>
              <a:rPr lang="en-US"/>
              <a:t> </a:t>
            </a:r>
            <a:endParaRPr/>
          </a:p>
        </p:txBody>
      </p:sp>
      <p:pic>
        <p:nvPicPr>
          <p:cNvPr id="1674" name="Google Shape;1674;p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537" y="1826650"/>
            <a:ext cx="4989226" cy="27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30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ConstraintLayout</a:t>
            </a:r>
            <a:endParaRPr/>
          </a:p>
        </p:txBody>
      </p:sp>
      <p:sp>
        <p:nvSpPr>
          <p:cNvPr id="1680" name="Google Shape;1680;p300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…we’ll discuss later on the course… </a:t>
            </a:r>
            <a:endParaRPr/>
          </a:p>
        </p:txBody>
      </p:sp>
      <p:sp>
        <p:nvSpPr>
          <p:cNvPr id="1681" name="Google Shape;1681;p300"/>
          <p:cNvSpPr txBox="1"/>
          <p:nvPr>
            <p:ph idx="4294967295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developer.android.com/training/constraint-layout/index.html</a:t>
            </a: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0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ConstraintLayout</a:t>
            </a:r>
            <a:endParaRPr/>
          </a:p>
        </p:txBody>
      </p:sp>
      <p:sp>
        <p:nvSpPr>
          <p:cNvPr id="1687" name="Google Shape;1687;p301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…we’ll discuss later on the course…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Or no </a:t>
            </a:r>
            <a:r>
              <a:rPr lang="en-US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¯\_(ツ)_/¯</a:t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301"/>
          <p:cNvSpPr txBox="1"/>
          <p:nvPr>
            <p:ph idx="4294967295" type="subTitle"/>
          </p:nvPr>
        </p:nvSpPr>
        <p:spPr>
          <a:xfrm>
            <a:off x="311700" y="4703625"/>
            <a:ext cx="8160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developer.android.com/training/constraint-layout/index.html</a:t>
            </a: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02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the layout look?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8" name="Google Shape;1698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75" y="610138"/>
            <a:ext cx="8446251" cy="39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3" name="Google Shape;1703;p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50" y="152400"/>
            <a:ext cx="8192506" cy="483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4" name="Google Shape;1704;p304"/>
          <p:cNvCxnSpPr/>
          <p:nvPr/>
        </p:nvCxnSpPr>
        <p:spPr>
          <a:xfrm flipH="1">
            <a:off x="855450" y="4143650"/>
            <a:ext cx="422100" cy="52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5" name="Google Shape;1705;p304"/>
          <p:cNvSpPr txBox="1"/>
          <p:nvPr/>
        </p:nvSpPr>
        <p:spPr>
          <a:xfrm>
            <a:off x="1277550" y="1999625"/>
            <a:ext cx="5889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b="1" sz="30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6" name="Google Shape;1706;p304"/>
          <p:cNvSpPr txBox="1"/>
          <p:nvPr/>
        </p:nvSpPr>
        <p:spPr>
          <a:xfrm>
            <a:off x="4440500" y="4196100"/>
            <a:ext cx="5889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b="1" sz="30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7" name="Google Shape;1707;p304"/>
          <p:cNvSpPr txBox="1"/>
          <p:nvPr/>
        </p:nvSpPr>
        <p:spPr>
          <a:xfrm>
            <a:off x="7025800" y="1704525"/>
            <a:ext cx="5889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b="1" sz="30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305"/>
          <p:cNvSpPr txBox="1"/>
          <p:nvPr>
            <p:ph type="ctrTitle"/>
          </p:nvPr>
        </p:nvSpPr>
        <p:spPr>
          <a:xfrm>
            <a:off x="311800" y="1057425"/>
            <a:ext cx="8520600" cy="17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 World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34"/>
          <p:cNvSpPr/>
          <p:nvPr/>
        </p:nvSpPr>
        <p:spPr>
          <a:xfrm>
            <a:off x="0" y="9275"/>
            <a:ext cx="9171900" cy="51435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5" name="Google Shape;1225;p234"/>
          <p:cNvPicPr preferRelativeResize="0"/>
          <p:nvPr/>
        </p:nvPicPr>
        <p:blipFill rotWithShape="1">
          <a:blip r:embed="rId3">
            <a:alphaModFix/>
          </a:blip>
          <a:srcRect b="2634" l="11407" r="10886" t="4609"/>
          <a:stretch/>
        </p:blipFill>
        <p:spPr>
          <a:xfrm>
            <a:off x="0" y="-158525"/>
            <a:ext cx="9171900" cy="574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234"/>
          <p:cNvSpPr txBox="1"/>
          <p:nvPr/>
        </p:nvSpPr>
        <p:spPr>
          <a:xfrm>
            <a:off x="2576375" y="1594025"/>
            <a:ext cx="3994200" cy="29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28.03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Thursday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.04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		Wednesday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11.04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Thursday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18.04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		Thursday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24.04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		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Wednesday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16.05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		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Thursday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24</a:t>
            </a: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.05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		Friday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.06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		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Thursday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b="1"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.06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		</a:t>
            </a:r>
            <a:r>
              <a:rPr lang="en-US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Thursday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7" name="Google Shape;1717;p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638" y="152400"/>
            <a:ext cx="23307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2" name="Google Shape;1722;p307"/>
          <p:cNvCxnSpPr/>
          <p:nvPr/>
        </p:nvCxnSpPr>
        <p:spPr>
          <a:xfrm>
            <a:off x="3376469" y="2571750"/>
            <a:ext cx="2272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23" name="Google Shape;1723;p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812" y="115650"/>
            <a:ext cx="23404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763" y="115650"/>
            <a:ext cx="23307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0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activity_main.xml</a:t>
            </a:r>
            <a:endParaRPr/>
          </a:p>
        </p:txBody>
      </p:sp>
      <p:sp>
        <p:nvSpPr>
          <p:cNvPr id="1730" name="Google Shape;1730;p308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&lt;?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xml version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"1.0"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encoding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&lt;LinearLayout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xmlns:android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"http://schemas.android.com/apk/res/android"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xmlns:app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"http://schemas.android.com/apk/res-auto"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android:orientation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"vertical"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&lt;TextView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"0dp"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"0dp"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&lt;/LinearLayout&gt;</a:t>
            </a:r>
            <a:endParaRPr i="1"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31" name="Google Shape;1731;p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975" y="1337050"/>
            <a:ext cx="1800325" cy="3722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2" name="Google Shape;1732;p308"/>
          <p:cNvCxnSpPr/>
          <p:nvPr/>
        </p:nvCxnSpPr>
        <p:spPr>
          <a:xfrm>
            <a:off x="1668725" y="1648125"/>
            <a:ext cx="5631000" cy="5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3" name="Google Shape;1733;p308"/>
          <p:cNvCxnSpPr/>
          <p:nvPr/>
        </p:nvCxnSpPr>
        <p:spPr>
          <a:xfrm flipH="1" rot="10800000">
            <a:off x="1778600" y="2650850"/>
            <a:ext cx="5596800" cy="22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4" name="Google Shape;1734;p308"/>
          <p:cNvCxnSpPr/>
          <p:nvPr/>
        </p:nvCxnSpPr>
        <p:spPr>
          <a:xfrm flipH="1" rot="10800000">
            <a:off x="1696200" y="3859250"/>
            <a:ext cx="5852700" cy="8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30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LinearLayout orientation</a:t>
            </a:r>
            <a:endParaRPr/>
          </a:p>
        </p:txBody>
      </p:sp>
      <p:sp>
        <p:nvSpPr>
          <p:cNvPr id="1740" name="Google Shape;1740;p309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&lt;?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xml version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"1.0"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encoding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&lt;LinearLayout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xmlns:android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"http://schemas.android.com/apk/res/android"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xmlns:app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"http://schemas.android.com/apk/res-auto"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android:orientation</a:t>
            </a:r>
            <a:r>
              <a:rPr lang="en-US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"vertical"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&lt;TextView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"0dp"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"0dp"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&lt;/LinearLayout&gt;</a:t>
            </a:r>
            <a:endParaRPr i="1"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41" name="Google Shape;1741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975" y="1337050"/>
            <a:ext cx="1800325" cy="37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1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activity_main.xml</a:t>
            </a:r>
            <a:endParaRPr/>
          </a:p>
        </p:txBody>
      </p:sp>
      <p:sp>
        <p:nvSpPr>
          <p:cNvPr id="1747" name="Google Shape;1747;p310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&lt;?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xml version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"1.0"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encoding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&lt;LinearLayout</a:t>
            </a: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xmlns:android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"http://schemas.android.com/apk/res/android"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xmlns:app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"http://schemas.android.com/apk/res-auto"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80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android:orientation</a:t>
            </a:r>
            <a:r>
              <a:rPr lang="en-US" sz="130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"vertical"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&lt;TextView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"0dp"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8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android:layout_weight</a:t>
            </a:r>
            <a:r>
              <a:rPr lang="en-US" sz="180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&lt;Button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android:layout_width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"match_parent"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35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android:layout_height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"0dp"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800">
                <a:solidFill>
                  <a:srgbClr val="9C27B0"/>
                </a:solidFill>
                <a:latin typeface="Consolas"/>
                <a:ea typeface="Consolas"/>
                <a:cs typeface="Consolas"/>
                <a:sym typeface="Consolas"/>
              </a:rPr>
              <a:t>android:layout_weight</a:t>
            </a:r>
            <a:r>
              <a:rPr lang="en-US" sz="180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rgbClr val="388E3C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-US" sz="1350">
                <a:solidFill>
                  <a:srgbClr val="37474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350">
                <a:solidFill>
                  <a:srgbClr val="3F51B5"/>
                </a:solidFill>
                <a:latin typeface="Consolas"/>
                <a:ea typeface="Consolas"/>
                <a:cs typeface="Consolas"/>
                <a:sym typeface="Consolas"/>
              </a:rPr>
              <a:t>&lt;/LinearLayout&gt;</a:t>
            </a:r>
            <a:endParaRPr i="1"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48" name="Google Shape;1748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975" y="1337050"/>
            <a:ext cx="1800325" cy="37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311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**making things prettier**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31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Text Size (editor)</a:t>
            </a:r>
            <a:endParaRPr/>
          </a:p>
        </p:txBody>
      </p:sp>
      <p:pic>
        <p:nvPicPr>
          <p:cNvPr id="1759" name="Google Shape;1759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613" y="1310875"/>
            <a:ext cx="2568774" cy="36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313"/>
          <p:cNvSpPr txBox="1"/>
          <p:nvPr>
            <p:ph type="title"/>
          </p:nvPr>
        </p:nvSpPr>
        <p:spPr>
          <a:xfrm>
            <a:off x="311700" y="445025"/>
            <a:ext cx="8520600" cy="43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SP?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We’ll see in a bit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31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Text Size (code)</a:t>
            </a:r>
            <a:endParaRPr/>
          </a:p>
        </p:txBody>
      </p:sp>
      <p:sp>
        <p:nvSpPr>
          <p:cNvPr id="1770" name="Google Shape;1770;p314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:textSize=</a:t>
            </a: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"70sp"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15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Save Size</a:t>
            </a:r>
            <a:endParaRPr/>
          </a:p>
        </p:txBody>
      </p:sp>
      <p:sp>
        <p:nvSpPr>
          <p:cNvPr id="1776" name="Google Shape;1776;p315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set up the value 70sp twice!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Repetition in code?? Not for me!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35"/>
          <p:cNvSpPr txBox="1"/>
          <p:nvPr/>
        </p:nvSpPr>
        <p:spPr>
          <a:xfrm>
            <a:off x="396175" y="0"/>
            <a:ext cx="5819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 to Android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Views in Android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Lists &amp; Adapters (recycling views)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Threads and concurrency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Persistence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Fragments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from the background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Architecture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Extra: Firebase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316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Save Size in dimens.xml</a:t>
            </a:r>
            <a:endParaRPr/>
          </a:p>
        </p:txBody>
      </p:sp>
      <p:sp>
        <p:nvSpPr>
          <p:cNvPr id="1782" name="Google Shape;1782;p316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resources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-US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dimen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"large</a:t>
            </a: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_text_size"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&gt;70sp&lt;/</a:t>
            </a:r>
            <a:r>
              <a:rPr lang="en-US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dimen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resources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17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dimens.xml</a:t>
            </a:r>
            <a:endParaRPr/>
          </a:p>
        </p:txBody>
      </p:sp>
      <p:pic>
        <p:nvPicPr>
          <p:cNvPr id="1788" name="Google Shape;1788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451" y="1329575"/>
            <a:ext cx="3557100" cy="36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318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Size From dimens.xml</a:t>
            </a:r>
            <a:endParaRPr/>
          </a:p>
        </p:txBody>
      </p:sp>
      <p:sp>
        <p:nvSpPr>
          <p:cNvPr id="1794" name="Google Shape;1794;p318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:textSize=</a:t>
            </a:r>
            <a:r>
              <a:rPr lang="en-US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"@dimen/large_text_size"</a:t>
            </a: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19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Saving String Resources</a:t>
            </a:r>
            <a:endParaRPr/>
          </a:p>
        </p:txBody>
      </p:sp>
      <p:sp>
        <p:nvSpPr>
          <p:cNvPr id="1800" name="Google Shape;1800;p319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:text=</a:t>
            </a:r>
            <a:r>
              <a:rPr lang="en-US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"CLICK"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320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Saving String Resources</a:t>
            </a:r>
            <a:endParaRPr/>
          </a:p>
        </p:txBody>
      </p:sp>
      <p:sp>
        <p:nvSpPr>
          <p:cNvPr id="1806" name="Google Shape;1806;p320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>
                <a:solidFill>
                  <a:srgbClr val="660E7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-US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:text=</a:t>
            </a:r>
            <a:r>
              <a:rPr lang="en-US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"@string/click_button_text"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21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Saving String on strings.xml</a:t>
            </a:r>
            <a:endParaRPr/>
          </a:p>
        </p:txBody>
      </p:sp>
      <p:sp>
        <p:nvSpPr>
          <p:cNvPr id="1812" name="Google Shape;1812;p321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resources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-US" sz="2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2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lang="en-US" sz="2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"app_name"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&gt;HelloWorld&lt;/</a:t>
            </a:r>
            <a:r>
              <a:rPr lang="en-US" sz="2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-US" sz="2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22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lang="en-US" sz="22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"initial_text"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&gt;0&lt;/</a:t>
            </a:r>
            <a:r>
              <a:rPr lang="en-US" sz="22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-US" sz="2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2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name=</a:t>
            </a:r>
            <a:r>
              <a:rPr lang="en-US" sz="2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"click_button_text"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&gt;CLICK&lt;/</a:t>
            </a:r>
            <a:r>
              <a:rPr lang="en-US" sz="2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2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resources</a:t>
            </a:r>
            <a:r>
              <a:rPr lang="en-US" sz="2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2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strings.xml</a:t>
            </a:r>
            <a:endParaRPr/>
          </a:p>
        </p:txBody>
      </p:sp>
      <p:pic>
        <p:nvPicPr>
          <p:cNvPr id="1818" name="Google Shape;1818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163" y="1321975"/>
            <a:ext cx="3741676" cy="36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23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1824" name="Google Shape;1824;p323"/>
          <p:cNvSpPr txBox="1"/>
          <p:nvPr>
            <p:ph idx="1" type="body"/>
          </p:nvPr>
        </p:nvSpPr>
        <p:spPr>
          <a:xfrm>
            <a:off x="311700" y="1221300"/>
            <a:ext cx="85206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Drawable (images)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Animations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Colors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Themes (styles)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Raw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US"/>
              <a:t>Booleans / Integers / ...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324"/>
          <p:cNvSpPr txBox="1"/>
          <p:nvPr>
            <p:ph type="title"/>
          </p:nvPr>
        </p:nvSpPr>
        <p:spPr>
          <a:xfrm>
            <a:off x="787475" y="368825"/>
            <a:ext cx="80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830" name="Google Shape;1830;p324"/>
          <p:cNvSpPr txBox="1"/>
          <p:nvPr>
            <p:ph idx="1" type="body"/>
          </p:nvPr>
        </p:nvSpPr>
        <p:spPr>
          <a:xfrm>
            <a:off x="311700" y="1206650"/>
            <a:ext cx="85206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Android Studio &amp; First Project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Activity &amp; Layouts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 strike="sngStrike"/>
              <a:t>Resources</a:t>
            </a:r>
            <a:endParaRPr strike="sngStrike"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Java &amp; xml works together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Different configurations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Intents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Activity Lifecycle</a:t>
            </a:r>
            <a:endParaRPr/>
          </a:p>
          <a:p>
            <a:pPr indent="-381000" lvl="0" marL="457200" rtl="0" algn="l">
              <a:lnSpc>
                <a:spcPct val="112000"/>
              </a:lnSpc>
              <a:spcBef>
                <a:spcPts val="400"/>
              </a:spcBef>
              <a:spcAft>
                <a:spcPts val="400"/>
              </a:spcAft>
              <a:buSzPts val="2400"/>
              <a:buChar char="●"/>
            </a:pPr>
            <a:r>
              <a:rPr lang="en-US"/>
              <a:t>Toasts, Logs, etc.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325"/>
          <p:cNvSpPr txBox="1"/>
          <p:nvPr>
            <p:ph type="ctrTitle"/>
          </p:nvPr>
        </p:nvSpPr>
        <p:spPr>
          <a:xfrm>
            <a:off x="311800" y="1057425"/>
            <a:ext cx="8520600" cy="17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Java &amp; xml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droid Academy 2.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ndroid Academy Materi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ndroid Academy 2.0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Android Academy Materi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Android Academy Materi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